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21" autoAdjust="0"/>
    <p:restoredTop sz="94660"/>
  </p:normalViewPr>
  <p:slideViewPr>
    <p:cSldViewPr>
      <p:cViewPr varScale="1">
        <p:scale>
          <a:sx n="45" d="100"/>
          <a:sy n="45" d="100"/>
        </p:scale>
        <p:origin x="-123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3F457-605C-47DB-9C28-BDFD403134DF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59CCA-AC72-408D-B480-2F32BDD3EB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3F457-605C-47DB-9C28-BDFD403134DF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59CCA-AC72-408D-B480-2F32BDD3EB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3F457-605C-47DB-9C28-BDFD403134DF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D5959CCA-AC72-408D-B480-2F32BDD3EB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3F457-605C-47DB-9C28-BDFD403134DF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59CCA-AC72-408D-B480-2F32BDD3EB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3F457-605C-47DB-9C28-BDFD403134DF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59CCA-AC72-408D-B480-2F32BDD3EB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3F457-605C-47DB-9C28-BDFD403134DF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59CCA-AC72-408D-B480-2F32BDD3EB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3F457-605C-47DB-9C28-BDFD403134DF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59CCA-AC72-408D-B480-2F32BDD3EB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3F457-605C-47DB-9C28-BDFD403134DF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59CCA-AC72-408D-B480-2F32BDD3EB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3F457-605C-47DB-9C28-BDFD403134DF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59CCA-AC72-408D-B480-2F32BDD3EB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3F457-605C-47DB-9C28-BDFD403134DF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59CCA-AC72-408D-B480-2F32BDD3EB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3F457-605C-47DB-9C28-BDFD403134DF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59CCA-AC72-408D-B480-2F32BDD3EB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803F457-605C-47DB-9C28-BDFD403134DF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D5959CCA-AC72-408D-B480-2F32BDD3EBE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0" y="5229200"/>
          <a:ext cx="9144000" cy="1402080"/>
        </p:xfrm>
        <a:graphic>
          <a:graphicData uri="http://schemas.openxmlformats.org/drawingml/2006/table">
            <a:tbl>
              <a:tblPr/>
              <a:tblGrid>
                <a:gridCol w="2768366"/>
                <a:gridCol w="6375634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Skladba  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9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VY_32_INOVACE_20_Syntaktický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pravopis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Chňoupková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Martina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Syntaktický pravopis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Mgr. Martina </a:t>
            </a:r>
            <a:r>
              <a:rPr lang="cs-CZ" dirty="0" err="1" smtClean="0"/>
              <a:t>Chňoupková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Syntaktický pravopis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shoda koncovek příčestí   s podmětem a větná interpunkce, tedy jevy, které odrážejí větné vztahy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Doplňte koncovky příčestí minulého: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700" dirty="0" smtClean="0"/>
              <a:t>Dešťové kapky padal__ na zem. Erbenovy básně  se mi </a:t>
            </a:r>
          </a:p>
          <a:p>
            <a:pPr>
              <a:buNone/>
            </a:pPr>
            <a:r>
              <a:rPr lang="cs-CZ" sz="2700" dirty="0" smtClean="0"/>
              <a:t>velmi líbil__.  Davy turistů se shromáždil__  před orlojem. </a:t>
            </a:r>
          </a:p>
          <a:p>
            <a:pPr>
              <a:buNone/>
            </a:pPr>
            <a:r>
              <a:rPr lang="cs-CZ" sz="2700" dirty="0" smtClean="0"/>
              <a:t>Neshody mezi prezidenty obou států vedl__ k  velkým </a:t>
            </a:r>
          </a:p>
          <a:p>
            <a:pPr>
              <a:buNone/>
            </a:pPr>
            <a:r>
              <a:rPr lang="cs-CZ" sz="2700" dirty="0" smtClean="0"/>
              <a:t>sporům. Na poli už zasel__ všechnu kukuřici. </a:t>
            </a:r>
            <a:r>
              <a:rPr lang="cs-CZ" sz="2700" dirty="0" err="1" smtClean="0"/>
              <a:t>Štěnátka</a:t>
            </a:r>
            <a:r>
              <a:rPr lang="cs-CZ" sz="2700" dirty="0" smtClean="0"/>
              <a:t> se </a:t>
            </a:r>
          </a:p>
          <a:p>
            <a:pPr>
              <a:buNone/>
            </a:pPr>
            <a:r>
              <a:rPr lang="cs-CZ" sz="2700" dirty="0" smtClean="0"/>
              <a:t>mi zdál__ velice roztomilá.Tácy ležel__ umyté na </a:t>
            </a:r>
          </a:p>
          <a:p>
            <a:pPr>
              <a:buNone/>
            </a:pPr>
            <a:r>
              <a:rPr lang="cs-CZ" sz="2700" dirty="0" smtClean="0"/>
              <a:t>kuchyňské lince. Děti plakal__, protože se bál__.  Rodiče </a:t>
            </a:r>
          </a:p>
          <a:p>
            <a:pPr>
              <a:buNone/>
            </a:pPr>
            <a:r>
              <a:rPr lang="cs-CZ" sz="2700" dirty="0" smtClean="0"/>
              <a:t>koupil__ Petrovi autíčko, které si moc přál.  Vyráběl__ </a:t>
            </a:r>
          </a:p>
          <a:p>
            <a:pPr>
              <a:buNone/>
            </a:pPr>
            <a:r>
              <a:rPr lang="cs-CZ" sz="2700" dirty="0" smtClean="0"/>
              <a:t>stoly pouze na zakázku.  Jablíčka už byl__ zralá.  Všichni </a:t>
            </a:r>
          </a:p>
          <a:p>
            <a:pPr>
              <a:buNone/>
            </a:pPr>
            <a:r>
              <a:rPr lang="cs-CZ" sz="2700" dirty="0" smtClean="0"/>
              <a:t>se díval__ s údivem na zatmění Slunce. Stovky </a:t>
            </a:r>
          </a:p>
          <a:p>
            <a:pPr>
              <a:buNone/>
            </a:pPr>
            <a:r>
              <a:rPr lang="cs-CZ" sz="2700" dirty="0" smtClean="0"/>
              <a:t>posluchačů se při jeho výkladu velmi nudil__.</a:t>
            </a:r>
            <a:endParaRPr lang="cs-CZ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Převeďte do plurálu: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0" y="1600200"/>
            <a:ext cx="4495800" cy="5257800"/>
          </a:xfrm>
        </p:spPr>
        <p:txBody>
          <a:bodyPr>
            <a:normAutofit/>
          </a:bodyPr>
          <a:lstStyle/>
          <a:p>
            <a:r>
              <a:rPr lang="cs-CZ" sz="2200" dirty="0" smtClean="0"/>
              <a:t>Mánesův obraz nás upoutal.</a:t>
            </a:r>
          </a:p>
          <a:p>
            <a:r>
              <a:rPr lang="cs-CZ" sz="2200" dirty="0" smtClean="0"/>
              <a:t>Plaché mládě před námi uteklo.</a:t>
            </a:r>
          </a:p>
          <a:p>
            <a:r>
              <a:rPr lang="cs-CZ" sz="2200" dirty="0" smtClean="0"/>
              <a:t>Host teprve přijel.</a:t>
            </a:r>
          </a:p>
          <a:p>
            <a:r>
              <a:rPr lang="cs-CZ" sz="2200" dirty="0" smtClean="0"/>
              <a:t>Dívka chodila bosa.</a:t>
            </a:r>
          </a:p>
          <a:p>
            <a:r>
              <a:rPr lang="cs-CZ" sz="2200" dirty="0" smtClean="0"/>
              <a:t>Dítě plakalo.</a:t>
            </a:r>
          </a:p>
          <a:p>
            <a:r>
              <a:rPr lang="cs-CZ" sz="2200" dirty="0" smtClean="0"/>
              <a:t>Kůň cválal po louce.</a:t>
            </a:r>
          </a:p>
          <a:p>
            <a:r>
              <a:rPr lang="cs-CZ" sz="2200" dirty="0" smtClean="0"/>
              <a:t>Koruna stromu se kymácela ve větru.</a:t>
            </a:r>
          </a:p>
          <a:p>
            <a:r>
              <a:rPr lang="cs-CZ" sz="2200" dirty="0" smtClean="0"/>
              <a:t>Útvar vojáků pochodoval v poli.</a:t>
            </a:r>
          </a:p>
          <a:p>
            <a:r>
              <a:rPr lang="cs-CZ" sz="2200" dirty="0" smtClean="0"/>
              <a:t>Zákazník nebyl spokojen.</a:t>
            </a:r>
          </a:p>
          <a:p>
            <a:r>
              <a:rPr lang="cs-CZ" sz="2200" dirty="0" smtClean="0"/>
              <a:t>Oko mě pálilo.</a:t>
            </a:r>
          </a:p>
          <a:p>
            <a:endParaRPr lang="cs-CZ" sz="2200" dirty="0" smtClean="0"/>
          </a:p>
          <a:p>
            <a:endParaRPr lang="cs-CZ" sz="2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427984" y="1600200"/>
            <a:ext cx="4716016" cy="5257800"/>
          </a:xfrm>
        </p:spPr>
        <p:txBody>
          <a:bodyPr>
            <a:normAutofit/>
          </a:bodyPr>
          <a:lstStyle/>
          <a:p>
            <a:r>
              <a:rPr lang="cs-CZ" sz="2200" dirty="0" smtClean="0"/>
              <a:t>Mánesovy obrazy nás upoutaly.</a:t>
            </a:r>
          </a:p>
          <a:p>
            <a:r>
              <a:rPr lang="cs-CZ" sz="2200" dirty="0" smtClean="0"/>
              <a:t>Plachá mláďata před námi utekla.</a:t>
            </a:r>
          </a:p>
          <a:p>
            <a:r>
              <a:rPr lang="cs-CZ" sz="2200" dirty="0" smtClean="0"/>
              <a:t>Hosté teprve přijeli.</a:t>
            </a:r>
          </a:p>
          <a:p>
            <a:r>
              <a:rPr lang="cs-CZ" sz="2200" dirty="0" smtClean="0"/>
              <a:t>Dívky chodily bosy.</a:t>
            </a:r>
          </a:p>
          <a:p>
            <a:r>
              <a:rPr lang="cs-CZ" sz="2200" dirty="0" smtClean="0"/>
              <a:t>Děti plakaly.</a:t>
            </a:r>
          </a:p>
          <a:p>
            <a:r>
              <a:rPr lang="cs-CZ" sz="2200" dirty="0" smtClean="0"/>
              <a:t>Koně cválali po louce.</a:t>
            </a:r>
          </a:p>
          <a:p>
            <a:r>
              <a:rPr lang="cs-CZ" sz="2200" dirty="0" smtClean="0"/>
              <a:t>Koruny stromů se kymácely ve větru.</a:t>
            </a:r>
          </a:p>
          <a:p>
            <a:r>
              <a:rPr lang="cs-CZ" sz="2200" dirty="0" smtClean="0"/>
              <a:t>Útvary vojáků pochodovaly v poli.</a:t>
            </a:r>
          </a:p>
          <a:p>
            <a:r>
              <a:rPr lang="cs-CZ" sz="2200" dirty="0" smtClean="0"/>
              <a:t>Zákazníci nebyli spokojeni.</a:t>
            </a:r>
          </a:p>
          <a:p>
            <a:r>
              <a:rPr lang="cs-CZ" sz="2200" dirty="0" smtClean="0"/>
              <a:t>Oči mě pálily.</a:t>
            </a:r>
            <a:endParaRPr lang="cs-CZ" sz="2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Převeďte do plurálu, pokud je to možné uveďte více možností: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600200"/>
            <a:ext cx="4495800" cy="525780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Den se pomalu krátil.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Sleď mi vůbec nechutnal.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Bacil způsobil vážné onemocnění.</a:t>
            </a:r>
          </a:p>
          <a:p>
            <a:r>
              <a:rPr lang="cs-CZ" sz="2000" dirty="0" smtClean="0"/>
              <a:t>Ledoborec plul po moři.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Horský nosič si musel odpočinout.</a:t>
            </a:r>
          </a:p>
          <a:p>
            <a:r>
              <a:rPr lang="cs-CZ" sz="2000" dirty="0" smtClean="0"/>
              <a:t>Nad loukou se třepetal papírový drak.</a:t>
            </a:r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495800" cy="4525963"/>
          </a:xfrm>
        </p:spPr>
        <p:txBody>
          <a:bodyPr>
            <a:normAutofit/>
          </a:bodyPr>
          <a:lstStyle/>
          <a:p>
            <a:r>
              <a:rPr lang="cs-CZ" sz="2000" dirty="0" smtClean="0"/>
              <a:t>Dni (dny) se pomalu krátily. Dnové se pomalu krátili.</a:t>
            </a:r>
          </a:p>
          <a:p>
            <a:r>
              <a:rPr lang="cs-CZ" sz="2000" dirty="0" smtClean="0"/>
              <a:t>Sledi mi vůbec nechutnali. Sledě mi vůbec nechutnaly.</a:t>
            </a:r>
          </a:p>
          <a:p>
            <a:r>
              <a:rPr lang="cs-CZ" sz="2000" dirty="0" smtClean="0"/>
              <a:t>Bacili způsobili vážné onemocnění. Bacily způsobily…</a:t>
            </a:r>
          </a:p>
          <a:p>
            <a:r>
              <a:rPr lang="cs-CZ" sz="2000" dirty="0" smtClean="0"/>
              <a:t>Ledoborci pluli po moři. Ledoborce pluly po moři.</a:t>
            </a:r>
          </a:p>
          <a:p>
            <a:r>
              <a:rPr lang="cs-CZ" sz="2000" dirty="0" smtClean="0"/>
              <a:t>Horští nosiči si museli odpočinout.</a:t>
            </a:r>
          </a:p>
          <a:p>
            <a:r>
              <a:rPr lang="cs-CZ" sz="2000" dirty="0" smtClean="0"/>
              <a:t>Nad loukou se třepetali pestří draci.</a:t>
            </a:r>
          </a:p>
          <a:p>
            <a:pPr>
              <a:buNone/>
            </a:pPr>
            <a:endParaRPr lang="cs-CZ" sz="2000" dirty="0" smtClean="0"/>
          </a:p>
          <a:p>
            <a:endParaRPr lang="cs-CZ" sz="2000" dirty="0" smtClean="0"/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Vyhledejte chyby ve shodě přísudku s několikanásobným podmětem: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Skřivani a sýkory vzlétly do výše.</a:t>
            </a:r>
          </a:p>
          <a:p>
            <a:pPr>
              <a:buNone/>
            </a:pPr>
            <a:r>
              <a:rPr lang="cs-CZ" dirty="0" smtClean="0"/>
              <a:t>Hříbě a jeho matky se pásli na louce.</a:t>
            </a:r>
          </a:p>
          <a:p>
            <a:pPr>
              <a:buNone/>
            </a:pPr>
            <a:r>
              <a:rPr lang="cs-CZ" dirty="0" smtClean="0"/>
              <a:t>Obě sestry i bratr byli společně na dovolené.</a:t>
            </a:r>
          </a:p>
          <a:p>
            <a:pPr>
              <a:buNone/>
            </a:pPr>
            <a:r>
              <a:rPr lang="cs-CZ" dirty="0" smtClean="0"/>
              <a:t>Časopisy, ale i knihy leželi složené v přihrádkách.</a:t>
            </a:r>
          </a:p>
          <a:p>
            <a:pPr>
              <a:buNone/>
            </a:pPr>
            <a:r>
              <a:rPr lang="cs-CZ" dirty="0" smtClean="0"/>
              <a:t>Pilot a jeho stroj vzlétli do výše.</a:t>
            </a:r>
          </a:p>
          <a:p>
            <a:pPr>
              <a:buNone/>
            </a:pPr>
            <a:r>
              <a:rPr lang="cs-CZ" dirty="0" smtClean="0"/>
              <a:t>Koťata a štěně si hrála na dvorku.</a:t>
            </a:r>
          </a:p>
          <a:p>
            <a:pPr>
              <a:buNone/>
            </a:pPr>
            <a:r>
              <a:rPr lang="cs-CZ" dirty="0" smtClean="0"/>
              <a:t>Petr a Pavel oslavily společně svůj svátek.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Doplňte náležitý tvar v minulém čase. Rozhodněte, kde je více možností: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0" y="1600200"/>
            <a:ext cx="4495800" cy="5257800"/>
          </a:xfrm>
        </p:spPr>
        <p:txBody>
          <a:bodyPr>
            <a:normAutofit/>
          </a:bodyPr>
          <a:lstStyle/>
          <a:p>
            <a:r>
              <a:rPr lang="cs-CZ" dirty="0" smtClean="0"/>
              <a:t>Před chvíli (přijít)  děda a babička.</a:t>
            </a:r>
          </a:p>
          <a:p>
            <a:r>
              <a:rPr lang="cs-CZ" dirty="0" smtClean="0"/>
              <a:t>Děvčata (závodit) s chlapci.</a:t>
            </a:r>
          </a:p>
          <a:p>
            <a:r>
              <a:rPr lang="cs-CZ" dirty="0" smtClean="0"/>
              <a:t>V Brně (setkat se) Jana s Honzou.</a:t>
            </a:r>
          </a:p>
          <a:p>
            <a:r>
              <a:rPr lang="cs-CZ" dirty="0" smtClean="0"/>
              <a:t>Otec, matka i jejich dítě (jít) na výlet.</a:t>
            </a:r>
          </a:p>
          <a:p>
            <a:r>
              <a:rPr lang="cs-CZ" dirty="0" smtClean="0"/>
              <a:t>Skupinky lidí (postávat) na ulici.</a:t>
            </a:r>
          </a:p>
          <a:p>
            <a:r>
              <a:rPr lang="cs-CZ" dirty="0" smtClean="0"/>
              <a:t>Polsko a Slovensko (se dohodnout) na smlouvě.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495800" cy="5257800"/>
          </a:xfrm>
        </p:spPr>
        <p:txBody>
          <a:bodyPr>
            <a:normAutofit/>
          </a:bodyPr>
          <a:lstStyle/>
          <a:p>
            <a:r>
              <a:rPr lang="cs-CZ" dirty="0" smtClean="0"/>
              <a:t>Před chvílí přišli/přišel děda a babička.</a:t>
            </a:r>
          </a:p>
          <a:p>
            <a:r>
              <a:rPr lang="cs-CZ" dirty="0" smtClean="0"/>
              <a:t>Děvčata závodila s chlapci.</a:t>
            </a:r>
          </a:p>
          <a:p>
            <a:r>
              <a:rPr lang="cs-CZ" dirty="0" smtClean="0"/>
              <a:t>V Brně se setkali/y Jana s Honzou.</a:t>
            </a:r>
          </a:p>
          <a:p>
            <a:r>
              <a:rPr lang="cs-CZ" dirty="0" smtClean="0"/>
              <a:t>Otec, matka i jejich dítě šli na výlet.</a:t>
            </a:r>
          </a:p>
          <a:p>
            <a:r>
              <a:rPr lang="cs-CZ" dirty="0" smtClean="0"/>
              <a:t>Skupinky lidí postávaly na ulici.</a:t>
            </a:r>
          </a:p>
          <a:p>
            <a:r>
              <a:rPr lang="cs-CZ" dirty="0" smtClean="0"/>
              <a:t>Polsko a Slovensko se dohodly na smlouvě.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Doplňte čárky ve větě jednoduché: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0" y="1196752"/>
            <a:ext cx="9144000" cy="5661248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Balkón zdobily červené a růžové muškáty.</a:t>
            </a:r>
          </a:p>
          <a:p>
            <a:pPr>
              <a:buNone/>
            </a:pPr>
            <a:r>
              <a:rPr lang="cs-CZ" dirty="0" smtClean="0"/>
              <a:t>Martine pověz mi všechno.</a:t>
            </a:r>
          </a:p>
          <a:p>
            <a:pPr>
              <a:buNone/>
            </a:pPr>
            <a:r>
              <a:rPr lang="cs-CZ" dirty="0" smtClean="0"/>
              <a:t>Hrušeň rostoucí před oknem zasadil už pradědeček.</a:t>
            </a:r>
          </a:p>
          <a:p>
            <a:pPr>
              <a:buNone/>
            </a:pPr>
            <a:r>
              <a:rPr lang="cs-CZ" dirty="0" smtClean="0"/>
              <a:t>V okolí sídliště postavili nové obchodní centrum.</a:t>
            </a:r>
          </a:p>
          <a:p>
            <a:pPr>
              <a:buNone/>
            </a:pPr>
            <a:r>
              <a:rPr lang="cs-CZ" dirty="0" smtClean="0"/>
              <a:t>Pes je nejen nejlepší přítel člověka ale i velký závazek.</a:t>
            </a:r>
          </a:p>
          <a:p>
            <a:pPr>
              <a:buNone/>
            </a:pPr>
            <a:r>
              <a:rPr lang="cs-CZ" dirty="0" smtClean="0"/>
              <a:t>Hrát poker to byla jeho vášeň.</a:t>
            </a:r>
          </a:p>
          <a:p>
            <a:pPr>
              <a:buNone/>
            </a:pPr>
            <a:r>
              <a:rPr lang="cs-CZ" dirty="0" smtClean="0"/>
              <a:t>Vstal pomalu tiše s nechutí.</a:t>
            </a:r>
          </a:p>
          <a:p>
            <a:pPr>
              <a:buNone/>
            </a:pPr>
            <a:r>
              <a:rPr lang="cs-CZ" dirty="0" err="1" smtClean="0"/>
              <a:t>Brrr</a:t>
            </a:r>
            <a:r>
              <a:rPr lang="cs-CZ" dirty="0" smtClean="0"/>
              <a:t> ta voda je ale studená.</a:t>
            </a:r>
          </a:p>
          <a:p>
            <a:pPr>
              <a:buNone/>
            </a:pPr>
            <a:r>
              <a:rPr lang="cs-CZ" dirty="0" smtClean="0"/>
              <a:t>Božena Němcová česká spisovatelka napsala mnoho </a:t>
            </a:r>
          </a:p>
          <a:p>
            <a:pPr>
              <a:buNone/>
            </a:pPr>
            <a:r>
              <a:rPr lang="cs-CZ" dirty="0" smtClean="0"/>
              <a:t>knih.</a:t>
            </a:r>
          </a:p>
          <a:p>
            <a:pPr>
              <a:buNone/>
            </a:pPr>
            <a:r>
              <a:rPr lang="cs-CZ" dirty="0" smtClean="0"/>
              <a:t>Čas strávený s blízkým člověkem je vzácný a </a:t>
            </a:r>
          </a:p>
          <a:p>
            <a:pPr>
              <a:buNone/>
            </a:pPr>
            <a:r>
              <a:rPr lang="cs-CZ" dirty="0" smtClean="0"/>
              <a:t>nezapomenutelný.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interpunkci v souvětí: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70916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Dívala jsem se na televizi ale vůbec jsem  nevnímala co </a:t>
            </a:r>
          </a:p>
          <a:p>
            <a:pPr>
              <a:buNone/>
            </a:pPr>
            <a:r>
              <a:rPr lang="cs-CZ" dirty="0" smtClean="0"/>
              <a:t>dávají jelikož jsem myslela na něco jiného.</a:t>
            </a:r>
          </a:p>
          <a:p>
            <a:pPr>
              <a:buNone/>
            </a:pPr>
            <a:r>
              <a:rPr lang="cs-CZ" dirty="0" smtClean="0"/>
              <a:t>Koupila jsem si nové šaty a už se těším až si je obléknu.</a:t>
            </a:r>
          </a:p>
          <a:p>
            <a:pPr>
              <a:buNone/>
            </a:pPr>
            <a:r>
              <a:rPr lang="cs-CZ" dirty="0" smtClean="0"/>
              <a:t>Slíbil mi že přijde a že se půjdeme podívat do ZOO.</a:t>
            </a:r>
          </a:p>
          <a:p>
            <a:pPr>
              <a:buNone/>
            </a:pPr>
            <a:r>
              <a:rPr lang="cs-CZ" dirty="0" smtClean="0"/>
              <a:t>Dům který stojí na kopci se mi vůbec nelíbí.</a:t>
            </a:r>
          </a:p>
          <a:p>
            <a:pPr>
              <a:buNone/>
            </a:pPr>
            <a:r>
              <a:rPr lang="cs-CZ" dirty="0" smtClean="0"/>
              <a:t>Pršelo a proto jsme zůstali doma abychom nenastydli.</a:t>
            </a:r>
          </a:p>
          <a:p>
            <a:pPr>
              <a:buNone/>
            </a:pPr>
            <a:r>
              <a:rPr lang="cs-CZ" dirty="0" smtClean="0"/>
              <a:t>Kdybych nebyla doma zavolej mi.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0" y="5301208"/>
            <a:ext cx="924804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C000"/>
                </a:solidFill>
              </a:rPr>
              <a:t>Určete počet vět v souvětích, proveďte jejich</a:t>
            </a:r>
          </a:p>
          <a:p>
            <a:pPr algn="ctr"/>
            <a:r>
              <a:rPr lang="cs-CZ" sz="3600" dirty="0" smtClean="0">
                <a:solidFill>
                  <a:srgbClr val="FFC000"/>
                </a:solidFill>
              </a:rPr>
              <a:t> rozbor.</a:t>
            </a:r>
            <a:endParaRPr lang="cs-CZ" sz="36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94</TotalTime>
  <Words>688</Words>
  <Application>Microsoft Office PowerPoint</Application>
  <PresentationFormat>Předvádění na obrazovce (4:3)</PresentationFormat>
  <Paragraphs>108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Vrchol</vt:lpstr>
      <vt:lpstr>Snímek 1</vt:lpstr>
      <vt:lpstr>Syntaktický pravopis</vt:lpstr>
      <vt:lpstr>Syntaktický pravopis</vt:lpstr>
      <vt:lpstr>Doplňte koncovky příčestí minulého:</vt:lpstr>
      <vt:lpstr>Převeďte do plurálu:</vt:lpstr>
      <vt:lpstr>Převeďte do plurálu, pokud je to možné uveďte více možností:</vt:lpstr>
      <vt:lpstr>Vyhledejte chyby ve shodě přísudku s několikanásobným podmětem:</vt:lpstr>
      <vt:lpstr>Doplňte náležitý tvar v minulém čase. Rozhodněte, kde je více možností:</vt:lpstr>
      <vt:lpstr>Doplňte čárky ve větě jednoduché:</vt:lpstr>
      <vt:lpstr>Doplňte interpunkci v souvětí: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Syntaktický pravopis</dc:title>
  <dc:creator>Martina</dc:creator>
  <cp:lastModifiedBy>Martina</cp:lastModifiedBy>
  <cp:revision>11</cp:revision>
  <dcterms:created xsi:type="dcterms:W3CDTF">2011-02-11T10:09:50Z</dcterms:created>
  <dcterms:modified xsi:type="dcterms:W3CDTF">2011-08-31T13:05:24Z</dcterms:modified>
</cp:coreProperties>
</file>