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61" r:id="rId6"/>
    <p:sldId id="265" r:id="rId7"/>
    <p:sldId id="262" r:id="rId8"/>
    <p:sldId id="263" r:id="rId9"/>
    <p:sldId id="264" r:id="rId10"/>
    <p:sldId id="259" r:id="rId11"/>
    <p:sldId id="26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5" autoAdjust="0"/>
    <p:restoredTop sz="94648" autoAdjust="0"/>
  </p:normalViewPr>
  <p:slideViewPr>
    <p:cSldViewPr>
      <p:cViewPr varScale="1">
        <p:scale>
          <a:sx n="87" d="100"/>
          <a:sy n="87" d="100"/>
        </p:scale>
        <p:origin x="-147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7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076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00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48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63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82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72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52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48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535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69B6B-C8C5-45C4-A8CC-4FD590BE9929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26441-1DE8-447E-9D7E-554AA984A3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573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0520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15278"/>
            <a:ext cx="4032448" cy="3711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80093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VY_32_INOVACE_04_Malování-kopírování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7146" y="1412777"/>
            <a:ext cx="8877342" cy="1512167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Malování - kopírování</a:t>
            </a:r>
            <a:endParaRPr lang="cs-CZ" sz="6000" dirty="0">
              <a:ln w="11430"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849" y="3792007"/>
            <a:ext cx="8895637" cy="2589321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Mgr. Hana Hartmannová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997" y="2932658"/>
            <a:ext cx="8877341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850" y="3314953"/>
            <a:ext cx="8895637" cy="47705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Autor: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26076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3" y="1412776"/>
            <a:ext cx="8820981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Otevření programu Malování</a:t>
            </a:r>
            <a:endParaRPr lang="cs-CZ" sz="54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637472"/>
            <a:ext cx="8820981" cy="375487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r>
              <a:rPr lang="cs-CZ" sz="2500" dirty="0" smtClean="0"/>
              <a:t>Klikáme myší postupně na:</a:t>
            </a:r>
          </a:p>
          <a:p>
            <a:endParaRPr lang="cs-CZ" sz="2800" dirty="0" smtClean="0"/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/>
              <a:t> </a:t>
            </a:r>
            <a:r>
              <a:rPr lang="cs-CZ" sz="2500" i="1" dirty="0" smtClean="0"/>
              <a:t>Start</a:t>
            </a:r>
            <a:r>
              <a:rPr lang="cs-CZ" sz="2500" dirty="0" smtClean="0"/>
              <a:t> na </a:t>
            </a:r>
            <a:r>
              <a:rPr lang="cs-CZ" sz="2500" i="1" dirty="0" smtClean="0"/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/>
              <a:t> </a:t>
            </a:r>
            <a:r>
              <a:rPr lang="cs-CZ" sz="2500" i="1" dirty="0" smtClean="0"/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Příslušenství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Malování</a:t>
            </a: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3456" y="2750993"/>
            <a:ext cx="1838831" cy="35278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5657" y="2759720"/>
            <a:ext cx="1815093" cy="35278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961" y="2750993"/>
            <a:ext cx="1837538" cy="3552573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2555776" y="5625244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272975" y="4653136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909998" y="3248980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11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4446" y="4952206"/>
            <a:ext cx="8784976" cy="142912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Nástroje pro malování</a:t>
            </a:r>
            <a:endParaRPr lang="cs-CZ" sz="6000" b="1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446" y="1437378"/>
            <a:ext cx="8784976" cy="353943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98" y="1124744"/>
            <a:ext cx="1403538" cy="18195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875" y="1095615"/>
            <a:ext cx="1080494" cy="86062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6369" y="548680"/>
            <a:ext cx="1389960" cy="7721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592" y="1056164"/>
            <a:ext cx="925617" cy="11793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222" y="1363809"/>
            <a:ext cx="1131370" cy="158046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827" y="2931592"/>
            <a:ext cx="1131554" cy="158417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091" y="1965399"/>
            <a:ext cx="1296783" cy="7533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091" y="2772818"/>
            <a:ext cx="1587604" cy="2245624"/>
          </a:xfrm>
          <a:prstGeom prst="rect">
            <a:avLst/>
          </a:prstGeom>
        </p:spPr>
      </p:pic>
      <p:sp>
        <p:nvSpPr>
          <p:cNvPr id="18" name="Zaoblený obdélníkový popisek 17"/>
          <p:cNvSpPr/>
          <p:nvPr/>
        </p:nvSpPr>
        <p:spPr>
          <a:xfrm>
            <a:off x="179512" y="3055958"/>
            <a:ext cx="1080120" cy="576064"/>
          </a:xfrm>
          <a:prstGeom prst="wedgeRoundRectCallout">
            <a:avLst>
              <a:gd name="adj1" fmla="val -8928"/>
              <a:gd name="adj2" fmla="val -19345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výběr plochy</a:t>
            </a:r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3036122" y="116632"/>
            <a:ext cx="2904030" cy="288032"/>
          </a:xfrm>
          <a:prstGeom prst="wedgeRoundRectCallout">
            <a:avLst>
              <a:gd name="adj1" fmla="val -61426"/>
              <a:gd name="adj2" fmla="val 15377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tužka, barevná výplň, text</a:t>
            </a:r>
            <a:endParaRPr lang="cs-CZ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323528" y="116632"/>
            <a:ext cx="2567346" cy="288032"/>
          </a:xfrm>
          <a:prstGeom prst="wedgeRoundRectCallout">
            <a:avLst>
              <a:gd name="adj1" fmla="val 44524"/>
              <a:gd name="adj2" fmla="val 25297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guma, volba barvy, lupa</a:t>
            </a:r>
            <a:endParaRPr lang="cs-CZ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3387280" y="2944273"/>
            <a:ext cx="1089654" cy="602404"/>
          </a:xfrm>
          <a:prstGeom prst="wedgeRoundRectCallout">
            <a:avLst>
              <a:gd name="adj1" fmla="val -103701"/>
              <a:gd name="adj2" fmla="val -27333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štětce</a:t>
            </a:r>
            <a:endParaRPr lang="cs-CZ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576369" y="2034508"/>
            <a:ext cx="779607" cy="530396"/>
          </a:xfrm>
          <a:prstGeom prst="wedgeRoundRectCallout">
            <a:avLst>
              <a:gd name="adj1" fmla="val 20218"/>
              <a:gd name="adj2" fmla="val -26074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výběr tvaru</a:t>
            </a:r>
            <a:endParaRPr lang="cs-CZ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6552209" y="2453768"/>
            <a:ext cx="1722960" cy="602190"/>
          </a:xfrm>
          <a:prstGeom prst="wedgeRoundRectCallout">
            <a:avLst>
              <a:gd name="adj1" fmla="val -78548"/>
              <a:gd name="adj2" fmla="val -16147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nastavení šířky čáry</a:t>
            </a:r>
            <a:endParaRPr lang="cs-CZ" dirty="0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6950880" y="1645815"/>
            <a:ext cx="1581560" cy="589653"/>
          </a:xfrm>
          <a:prstGeom prst="wedgeRoundRectCallout">
            <a:avLst>
              <a:gd name="adj1" fmla="val -6379"/>
              <a:gd name="adj2" fmla="val -18949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nastavení barvy</a:t>
            </a:r>
            <a:endParaRPr lang="cs-CZ" dirty="0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6285792" y="3245475"/>
            <a:ext cx="1598576" cy="650155"/>
          </a:xfrm>
          <a:prstGeom prst="wedgeRoundRectCallout">
            <a:avLst>
              <a:gd name="adj1" fmla="val -121650"/>
              <a:gd name="adj2" fmla="val -15549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obrysu</a:t>
            </a:r>
            <a:endParaRPr lang="cs-CZ" dirty="0"/>
          </a:p>
        </p:txBody>
      </p:sp>
      <p:sp>
        <p:nvSpPr>
          <p:cNvPr id="26" name="Zaoblený obdélníkový popisek 25"/>
          <p:cNvSpPr/>
          <p:nvPr/>
        </p:nvSpPr>
        <p:spPr>
          <a:xfrm>
            <a:off x="6878243" y="4077072"/>
            <a:ext cx="1654197" cy="648072"/>
          </a:xfrm>
          <a:prstGeom prst="wedgeRoundRectCallout">
            <a:avLst>
              <a:gd name="adj1" fmla="val -143135"/>
              <a:gd name="adj2" fmla="val -6977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výplně</a:t>
            </a:r>
            <a:endParaRPr lang="cs-CZ" dirty="0"/>
          </a:p>
        </p:txBody>
      </p:sp>
      <p:sp>
        <p:nvSpPr>
          <p:cNvPr id="27" name="Zaoblený obdélníkový popisek 26"/>
          <p:cNvSpPr/>
          <p:nvPr/>
        </p:nvSpPr>
        <p:spPr>
          <a:xfrm>
            <a:off x="251520" y="3939704"/>
            <a:ext cx="1152128" cy="576064"/>
          </a:xfrm>
          <a:prstGeom prst="wedgeRoundRectCallout">
            <a:avLst>
              <a:gd name="adj1" fmla="val 153773"/>
              <a:gd name="adj2" fmla="val -292664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otočení</a:t>
            </a:r>
            <a:endParaRPr lang="cs-CZ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3386059" y="3939704"/>
            <a:ext cx="1145052" cy="857448"/>
          </a:xfrm>
          <a:prstGeom prst="wedgeRoundRectCallout">
            <a:avLst>
              <a:gd name="adj1" fmla="val -128639"/>
              <a:gd name="adj2" fmla="val -4790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změna velikosti a zkosení</a:t>
            </a:r>
            <a:endParaRPr lang="cs-CZ" dirty="0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3753374" cy="1467055"/>
          </a:xfrm>
          <a:prstGeom prst="rect">
            <a:avLst/>
          </a:prstGeom>
        </p:spPr>
      </p:pic>
      <p:sp>
        <p:nvSpPr>
          <p:cNvPr id="30" name="Zaoblený obdélníkový popisek 29"/>
          <p:cNvSpPr/>
          <p:nvPr/>
        </p:nvSpPr>
        <p:spPr>
          <a:xfrm>
            <a:off x="1691679" y="1514430"/>
            <a:ext cx="696213" cy="388692"/>
          </a:xfrm>
          <a:prstGeom prst="wedgeRoundRectCallout">
            <a:avLst>
              <a:gd name="adj1" fmla="val -203066"/>
              <a:gd name="adj2" fmla="val -21980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90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00811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Kopírování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20888"/>
            <a:ext cx="8856984" cy="39604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523" y="2636912"/>
            <a:ext cx="2676899" cy="1857634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5185" y="3894524"/>
            <a:ext cx="2736304" cy="1799961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Zaoblený obdélníkový popisek 8"/>
          <p:cNvSpPr/>
          <p:nvPr/>
        </p:nvSpPr>
        <p:spPr>
          <a:xfrm>
            <a:off x="3203848" y="2636912"/>
            <a:ext cx="5532480" cy="432048"/>
          </a:xfrm>
          <a:prstGeom prst="wedgeRoundRectCallout">
            <a:avLst>
              <a:gd name="adj1" fmla="val -70623"/>
              <a:gd name="adj2" fmla="val 160385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1) vyber  plochu, kterou chceš kopírovat</a:t>
            </a:r>
            <a:endParaRPr lang="cs-CZ" sz="25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3229010" y="3349705"/>
            <a:ext cx="5532480" cy="432048"/>
          </a:xfrm>
          <a:prstGeom prst="wedgeRoundRectCallout">
            <a:avLst>
              <a:gd name="adj1" fmla="val -20626"/>
              <a:gd name="adj2" fmla="val 4662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2) použij klávesovou zkratku CTRL + C</a:t>
            </a:r>
            <a:endParaRPr lang="cs-CZ" sz="25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92523" y="4653136"/>
            <a:ext cx="5388464" cy="432048"/>
          </a:xfrm>
          <a:prstGeom prst="wedgeRoundRectCallout">
            <a:avLst>
              <a:gd name="adj1" fmla="val 65287"/>
              <a:gd name="adj2" fmla="val -9358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3) použij klávesovou zkratku CTRL + V</a:t>
            </a:r>
            <a:endParaRPr lang="cs-CZ" sz="25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292523" y="5229200"/>
            <a:ext cx="5388464" cy="432048"/>
          </a:xfrm>
          <a:prstGeom prst="wedgeRoundRectCallout">
            <a:avLst>
              <a:gd name="adj1" fmla="val -20621"/>
              <a:gd name="adj2" fmla="val 3869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4) přemísti obrázek na potřebné místo</a:t>
            </a:r>
            <a:endParaRPr lang="cs-CZ" sz="25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92522" y="5805264"/>
            <a:ext cx="8468967" cy="432048"/>
          </a:xfrm>
          <a:prstGeom prst="wedgeRoundRectCallout">
            <a:avLst>
              <a:gd name="adj1" fmla="val -20698"/>
              <a:gd name="adj2" fmla="val 4398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Tip – pří zaškrtnutí </a:t>
            </a:r>
            <a:r>
              <a:rPr lang="cs-CZ" sz="2500" i="1" dirty="0" smtClean="0"/>
              <a:t>Výběr &gt; Průhledný výběr</a:t>
            </a:r>
            <a:r>
              <a:rPr lang="cs-CZ" sz="2500" dirty="0" smtClean="0"/>
              <a:t> bude vidět podklad</a:t>
            </a:r>
            <a:endParaRPr lang="cs-CZ" sz="2500" i="1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5185" y="3894523"/>
            <a:ext cx="2736305" cy="1799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0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9614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Seřaď kroky postupu kopírování</a:t>
            </a:r>
            <a:endParaRPr lang="cs-CZ" sz="48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08920"/>
            <a:ext cx="8856984" cy="3672407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429986" y="3933056"/>
            <a:ext cx="4968552" cy="432048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výběr plochy, která je kopírována</a:t>
            </a:r>
            <a:endParaRPr lang="cs-CZ" sz="25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29986" y="5517232"/>
            <a:ext cx="4968552" cy="432048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klávesová zkratka CTRL + C</a:t>
            </a:r>
            <a:endParaRPr lang="cs-CZ" sz="25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25412" y="3068960"/>
            <a:ext cx="4968552" cy="439980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klávesová zkratka CTRL + V</a:t>
            </a:r>
            <a:endParaRPr lang="cs-CZ" sz="25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25412" y="4750236"/>
            <a:ext cx="4968552" cy="432048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přemístění zkopírovaného obrázku</a:t>
            </a:r>
            <a:endParaRPr lang="cs-CZ" sz="2500" dirty="0"/>
          </a:p>
        </p:txBody>
      </p:sp>
      <p:sp>
        <p:nvSpPr>
          <p:cNvPr id="13" name="Ovál 12"/>
          <p:cNvSpPr/>
          <p:nvPr/>
        </p:nvSpPr>
        <p:spPr>
          <a:xfrm>
            <a:off x="6876256" y="5013176"/>
            <a:ext cx="1800200" cy="100811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kontrola</a:t>
            </a:r>
          </a:p>
          <a:p>
            <a:pPr algn="ctr"/>
            <a:r>
              <a:rPr lang="cs-CZ" sz="2500" dirty="0" smtClean="0"/>
              <a:t>klikni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3068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0.00069 0.24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206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0.00672 L 0.00156 -0.1092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581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85185E-6 L -3.61111E-6 0.1155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76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0.00069 -0.2240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1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15212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1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8856984" cy="38164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594051"/>
            <a:ext cx="6055646" cy="3791261"/>
          </a:xfrm>
          <a:prstGeom prst="rect">
            <a:avLst/>
          </a:prstGeom>
        </p:spPr>
      </p:pic>
      <p:sp>
        <p:nvSpPr>
          <p:cNvPr id="9" name="Zaoblený obdélníkový popisek 8"/>
          <p:cNvSpPr/>
          <p:nvPr/>
        </p:nvSpPr>
        <p:spPr>
          <a:xfrm>
            <a:off x="395536" y="3212976"/>
            <a:ext cx="2376264" cy="2088232"/>
          </a:xfrm>
          <a:prstGeom prst="wedgeRoundRectCallout">
            <a:avLst>
              <a:gd name="adj1" fmla="val -22276"/>
              <a:gd name="adj2" fmla="val 4662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/>
              <a:t>z</a:t>
            </a:r>
            <a:r>
              <a:rPr lang="cs-CZ" sz="2500" dirty="0" smtClean="0"/>
              <a:t>kopírujeme část obrázku, nepotřebné křivky odmažeme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73508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15212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2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8856984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75" y="2564904"/>
            <a:ext cx="8537851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879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15212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3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8856984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5" y="2558028"/>
            <a:ext cx="807686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18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784976" cy="10801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7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Uložení obrázku</a:t>
            </a:r>
            <a:endParaRPr lang="cs-CZ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492896"/>
            <a:ext cx="8784976" cy="390106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050" dirty="0" smtClean="0"/>
          </a:p>
          <a:p>
            <a:endParaRPr lang="cs-CZ" sz="1050" dirty="0"/>
          </a:p>
          <a:p>
            <a:endParaRPr lang="cs-CZ" sz="1050" dirty="0"/>
          </a:p>
        </p:txBody>
      </p:sp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424" y="2636912"/>
            <a:ext cx="1584176" cy="149697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757650"/>
            <a:ext cx="4013016" cy="2569002"/>
          </a:xfrm>
          <a:prstGeom prst="rect">
            <a:avLst/>
          </a:prstGeom>
        </p:spPr>
      </p:pic>
      <p:sp>
        <p:nvSpPr>
          <p:cNvPr id="9" name="Zaoblený obdélníkový popisek 8"/>
          <p:cNvSpPr/>
          <p:nvPr/>
        </p:nvSpPr>
        <p:spPr>
          <a:xfrm>
            <a:off x="2699792" y="2636912"/>
            <a:ext cx="6029240" cy="432048"/>
          </a:xfrm>
          <a:prstGeom prst="wedgeRoundRectCallout">
            <a:avLst>
              <a:gd name="adj1" fmla="val -86071"/>
              <a:gd name="adj2" fmla="val -31564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1) klikneme na ikonku v levém horním rohu</a:t>
            </a:r>
            <a:endParaRPr lang="cs-CZ" sz="25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2699792" y="3169375"/>
            <a:ext cx="6029240" cy="432048"/>
          </a:xfrm>
          <a:prstGeom prst="wedgeRoundRectCallout">
            <a:avLst>
              <a:gd name="adj1" fmla="val -86553"/>
              <a:gd name="adj2" fmla="val 146485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2) klikneme na </a:t>
            </a:r>
            <a:r>
              <a:rPr lang="cs-CZ" sz="2500" i="1" dirty="0" smtClean="0"/>
              <a:t>Uložit jako</a:t>
            </a:r>
            <a:endParaRPr lang="cs-CZ" sz="2500" i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50423" y="4227406"/>
            <a:ext cx="4321577" cy="432048"/>
          </a:xfrm>
          <a:prstGeom prst="wedgeRoundRectCallout">
            <a:avLst>
              <a:gd name="adj1" fmla="val 108807"/>
              <a:gd name="adj2" fmla="val 7257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3) vybereme místo uložení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245005" y="4756123"/>
            <a:ext cx="4321577" cy="432048"/>
          </a:xfrm>
          <a:prstGeom prst="wedgeRoundRectCallout">
            <a:avLst>
              <a:gd name="adj1" fmla="val 95709"/>
              <a:gd name="adj2" fmla="val 13976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4) vepíšeme název</a:t>
            </a:r>
            <a:endParaRPr lang="cs-CZ" sz="25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50424" y="5301208"/>
            <a:ext cx="4321577" cy="432048"/>
          </a:xfrm>
          <a:prstGeom prst="wedgeRoundRectCallout">
            <a:avLst>
              <a:gd name="adj1" fmla="val 104106"/>
              <a:gd name="adj2" fmla="val 10953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5) vybereme formát</a:t>
            </a:r>
            <a:endParaRPr lang="cs-CZ" sz="25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250424" y="5864367"/>
            <a:ext cx="4321577" cy="432048"/>
          </a:xfrm>
          <a:prstGeom prst="wedgeRoundRectCallout">
            <a:avLst>
              <a:gd name="adj1" fmla="val 145752"/>
              <a:gd name="adj2" fmla="val 2554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6) klik na Uložit nebo Enter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90909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08012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Praktické úkoly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508220"/>
            <a:ext cx="8856983" cy="384720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vytvoř obrázky dle předlohy č. 1, 2 a 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nakresli obrázky podle své fantazie s využitím kopírování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soubory ulož 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0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47895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08012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508220"/>
            <a:ext cx="8856983" cy="384720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500" dirty="0" smtClean="0"/>
              <a:t> vlastní zdroje</a:t>
            </a:r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0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6317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dir="d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1931</TotalTime>
  <Words>237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Malování - kopírování</vt:lpstr>
      <vt:lpstr>Prezentace aplikace PowerPoint</vt:lpstr>
      <vt:lpstr>Prezentace aplikace PowerPoint</vt:lpstr>
      <vt:lpstr>Kopírování</vt:lpstr>
      <vt:lpstr>Seřaď kroky postupu kopírování</vt:lpstr>
      <vt:lpstr>Předloha č. 1</vt:lpstr>
      <vt:lpstr>Předloha č. 2</vt:lpstr>
      <vt:lpstr>Předloha č. 3</vt:lpstr>
      <vt:lpstr>Prezentace aplikace PowerPoint</vt:lpstr>
      <vt:lpstr>Praktické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 - kopírování</dc:title>
  <dc:creator>OEM</dc:creator>
  <cp:lastModifiedBy>OEM</cp:lastModifiedBy>
  <cp:revision>38</cp:revision>
  <dcterms:created xsi:type="dcterms:W3CDTF">2011-07-14T15:44:21Z</dcterms:created>
  <dcterms:modified xsi:type="dcterms:W3CDTF">2011-08-26T19:55:50Z</dcterms:modified>
</cp:coreProperties>
</file>