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3" r:id="rId8"/>
    <p:sldId id="262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731CC-5F87-437B-8B71-0F181A0DB33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6F1F-3E3C-462E-94BF-5578A1FB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449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731CC-5F87-437B-8B71-0F181A0DB33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6F1F-3E3C-462E-94BF-5578A1FB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19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731CC-5F87-437B-8B71-0F181A0DB33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6F1F-3E3C-462E-94BF-5578A1FB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150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731CC-5F87-437B-8B71-0F181A0DB33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6F1F-3E3C-462E-94BF-5578A1FB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187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731CC-5F87-437B-8B71-0F181A0DB33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6F1F-3E3C-462E-94BF-5578A1FB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289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731CC-5F87-437B-8B71-0F181A0DB33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6F1F-3E3C-462E-94BF-5578A1FB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27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731CC-5F87-437B-8B71-0F181A0DB33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6F1F-3E3C-462E-94BF-5578A1FB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8598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731CC-5F87-437B-8B71-0F181A0DB33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6F1F-3E3C-462E-94BF-5578A1FB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951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731CC-5F87-437B-8B71-0F181A0DB33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6F1F-3E3C-462E-94BF-5578A1FB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164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731CC-5F87-437B-8B71-0F181A0DB33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6F1F-3E3C-462E-94BF-5578A1FB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884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731CC-5F87-437B-8B71-0F181A0DB33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6F1F-3E3C-462E-94BF-5578A1FB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983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B731CC-5F87-437B-8B71-0F181A0DB33C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86F1F-3E3C-462E-94BF-5578A1FB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914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165381"/>
            <a:ext cx="5600700" cy="115212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4">
                <a:lumMod val="40000"/>
                <a:lumOff val="60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6387" y="1412776"/>
            <a:ext cx="3911226" cy="36004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4">
                <a:lumMod val="40000"/>
                <a:lumOff val="60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162596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Zpracování a využití informací pro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VY_32_INOVACE_06_Malování - text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8845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07504" y="1412777"/>
            <a:ext cx="8784976" cy="172819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ln w="11430">
                  <a:solidFill>
                    <a:schemeClr val="tx1"/>
                  </a:soli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Malování – text</a:t>
            </a:r>
            <a:endParaRPr lang="cs-CZ" sz="6000" dirty="0">
              <a:ln w="11430">
                <a:solidFill>
                  <a:schemeClr val="tx1"/>
                </a:solidFill>
              </a:ln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966" y="3140968"/>
            <a:ext cx="8784976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7146" y="3511376"/>
            <a:ext cx="8796795" cy="47705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Autor:</a:t>
            </a:r>
            <a:endParaRPr lang="cs-CZ" sz="24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87145" y="3988430"/>
            <a:ext cx="8796797" cy="23928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Mgr. Hana Hartmannová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543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07504" y="1412776"/>
            <a:ext cx="8856984" cy="122469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dirty="0" smtClean="0">
                <a:ln w="11430">
                  <a:solidFill>
                    <a:sysClr val="windowText" lastClr="000000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Otevření programu Malování</a:t>
            </a:r>
            <a:endParaRPr lang="cs-CZ" sz="5400" dirty="0">
              <a:ln w="11430">
                <a:solidFill>
                  <a:sysClr val="windowText" lastClr="00000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2637472"/>
            <a:ext cx="8820981" cy="375487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r>
              <a:rPr lang="cs-CZ" sz="2500" dirty="0" smtClean="0"/>
              <a:t>Klikáme myší postupně na:</a:t>
            </a:r>
          </a:p>
          <a:p>
            <a:endParaRPr lang="cs-CZ" sz="2800" dirty="0" smtClean="0"/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/>
              <a:t> </a:t>
            </a:r>
            <a:r>
              <a:rPr lang="cs-CZ" sz="2500" i="1" dirty="0" smtClean="0"/>
              <a:t>Start</a:t>
            </a:r>
            <a:r>
              <a:rPr lang="cs-CZ" sz="2500" dirty="0" smtClean="0"/>
              <a:t> na </a:t>
            </a:r>
            <a:r>
              <a:rPr lang="cs-CZ" sz="2500" i="1" dirty="0" smtClean="0"/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/>
              <a:t> </a:t>
            </a:r>
            <a:r>
              <a:rPr lang="cs-CZ" sz="2500" i="1" dirty="0" smtClean="0"/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/>
              <a:t> </a:t>
            </a:r>
            <a:r>
              <a:rPr lang="cs-CZ" sz="2500" i="1" dirty="0" smtClean="0"/>
              <a:t>Příslušenství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/>
              <a:t> </a:t>
            </a:r>
            <a:r>
              <a:rPr lang="cs-CZ" sz="2500" i="1" dirty="0" smtClean="0"/>
              <a:t>Malování</a:t>
            </a: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3456" y="2750993"/>
            <a:ext cx="1838831" cy="352783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4673" y="2759720"/>
            <a:ext cx="1815093" cy="352783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6961" y="2750993"/>
            <a:ext cx="1837538" cy="3552573"/>
          </a:xfrm>
          <a:prstGeom prst="rect">
            <a:avLst/>
          </a:prstGeom>
        </p:spPr>
      </p:pic>
      <p:sp>
        <p:nvSpPr>
          <p:cNvPr id="11" name="Šipka doprava 10"/>
          <p:cNvSpPr/>
          <p:nvPr/>
        </p:nvSpPr>
        <p:spPr>
          <a:xfrm>
            <a:off x="2555776" y="5625244"/>
            <a:ext cx="1380752" cy="360040"/>
          </a:xfrm>
          <a:prstGeom prst="rightArrow">
            <a:avLst>
              <a:gd name="adj1" fmla="val 50000"/>
              <a:gd name="adj2" fmla="val 209735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4272975" y="4653136"/>
            <a:ext cx="1380752" cy="360040"/>
          </a:xfrm>
          <a:prstGeom prst="rightArrow">
            <a:avLst>
              <a:gd name="adj1" fmla="val 50000"/>
              <a:gd name="adj2" fmla="val 209735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909998" y="3248980"/>
            <a:ext cx="1380752" cy="360040"/>
          </a:xfrm>
          <a:prstGeom prst="rightArrow">
            <a:avLst>
              <a:gd name="adj1" fmla="val 50000"/>
              <a:gd name="adj2" fmla="val 209735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851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07504" y="1412776"/>
            <a:ext cx="8856984" cy="122469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Text</a:t>
            </a:r>
            <a:endParaRPr lang="cs-CZ" sz="6000" dirty="0">
              <a:ln w="11430">
                <a:solidFill>
                  <a:sysClr val="windowText" lastClr="00000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637472"/>
            <a:ext cx="8856984" cy="374385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411" y="2708920"/>
            <a:ext cx="7297169" cy="274358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6" name="Šipka doprava 15"/>
          <p:cNvSpPr/>
          <p:nvPr/>
        </p:nvSpPr>
        <p:spPr>
          <a:xfrm>
            <a:off x="1475656" y="548680"/>
            <a:ext cx="1380752" cy="360040"/>
          </a:xfrm>
          <a:prstGeom prst="rightArrow">
            <a:avLst>
              <a:gd name="adj1" fmla="val 50000"/>
              <a:gd name="adj2" fmla="val 209735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5832140" y="5484937"/>
            <a:ext cx="1224136" cy="431908"/>
          </a:xfrm>
          <a:prstGeom prst="wedgeRoundRectCallout">
            <a:avLst>
              <a:gd name="adj1" fmla="val -248067"/>
              <a:gd name="adj2" fmla="val -531392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styl písma</a:t>
            </a:r>
            <a:endParaRPr lang="cs-CZ" dirty="0"/>
          </a:p>
        </p:txBody>
      </p:sp>
      <p:sp>
        <p:nvSpPr>
          <p:cNvPr id="18" name="Zaoblený obdélníkový popisek 17"/>
          <p:cNvSpPr/>
          <p:nvPr/>
        </p:nvSpPr>
        <p:spPr>
          <a:xfrm>
            <a:off x="3059832" y="5452503"/>
            <a:ext cx="1476163" cy="496777"/>
          </a:xfrm>
          <a:prstGeom prst="wedgeRoundRectCallout">
            <a:avLst>
              <a:gd name="adj1" fmla="val -97258"/>
              <a:gd name="adj2" fmla="val -183719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textové pole</a:t>
            </a:r>
            <a:endParaRPr lang="cs-CZ" dirty="0"/>
          </a:p>
        </p:txBody>
      </p:sp>
      <p:sp>
        <p:nvSpPr>
          <p:cNvPr id="19" name="Zaoblený obdélníkový popisek 18"/>
          <p:cNvSpPr/>
          <p:nvPr/>
        </p:nvSpPr>
        <p:spPr>
          <a:xfrm>
            <a:off x="323528" y="3140968"/>
            <a:ext cx="1584176" cy="432048"/>
          </a:xfrm>
          <a:prstGeom prst="wedgeRoundRectCallout">
            <a:avLst>
              <a:gd name="adj1" fmla="val 83364"/>
              <a:gd name="adj2" fmla="val 89986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velikost písma</a:t>
            </a:r>
            <a:endParaRPr lang="cs-CZ" dirty="0"/>
          </a:p>
        </p:txBody>
      </p:sp>
      <p:sp>
        <p:nvSpPr>
          <p:cNvPr id="20" name="Zaoblený obdélníkový popisek 19"/>
          <p:cNvSpPr/>
          <p:nvPr/>
        </p:nvSpPr>
        <p:spPr>
          <a:xfrm>
            <a:off x="5940152" y="4725354"/>
            <a:ext cx="1584176" cy="431838"/>
          </a:xfrm>
          <a:prstGeom prst="wedgeRoundRectCallout">
            <a:avLst>
              <a:gd name="adj1" fmla="val -38824"/>
              <a:gd name="adj2" fmla="val -316993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barva písma</a:t>
            </a:r>
            <a:endParaRPr lang="cs-CZ" dirty="0"/>
          </a:p>
        </p:txBody>
      </p:sp>
      <p:sp>
        <p:nvSpPr>
          <p:cNvPr id="21" name="Zaoblený obdélníkový popisek 20"/>
          <p:cNvSpPr/>
          <p:nvPr/>
        </p:nvSpPr>
        <p:spPr>
          <a:xfrm>
            <a:off x="5364088" y="2780928"/>
            <a:ext cx="2160240" cy="360040"/>
          </a:xfrm>
          <a:prstGeom prst="wedgeRoundRectCallout">
            <a:avLst>
              <a:gd name="adj1" fmla="val -109338"/>
              <a:gd name="adj2" fmla="val 148257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volba průhlednosti</a:t>
            </a:r>
            <a:endParaRPr lang="cs-CZ" dirty="0"/>
          </a:p>
        </p:txBody>
      </p:sp>
      <p:sp>
        <p:nvSpPr>
          <p:cNvPr id="22" name="Zaoblený obdélníkový popisek 21"/>
          <p:cNvSpPr/>
          <p:nvPr/>
        </p:nvSpPr>
        <p:spPr>
          <a:xfrm>
            <a:off x="3419872" y="4509400"/>
            <a:ext cx="1296144" cy="791808"/>
          </a:xfrm>
          <a:prstGeom prst="wedgeRoundRectCallout">
            <a:avLst>
              <a:gd name="adj1" fmla="val -81188"/>
              <a:gd name="adj2" fmla="val -147955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tučně, kurzíva, podtržení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0548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07504" y="1412776"/>
            <a:ext cx="8856984" cy="15841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Kterým nástrojem si zvolíme styl písma?</a:t>
            </a:r>
            <a:endParaRPr lang="cs-CZ" sz="6000" dirty="0">
              <a:ln w="11430">
                <a:solidFill>
                  <a:sysClr val="windowText" lastClr="00000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996952"/>
            <a:ext cx="8856984" cy="33843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202668"/>
            <a:ext cx="6456897" cy="2427658"/>
          </a:xfrm>
          <a:prstGeom prst="rect">
            <a:avLst/>
          </a:prstGeom>
        </p:spPr>
      </p:pic>
      <p:sp>
        <p:nvSpPr>
          <p:cNvPr id="9" name="Šipka doprava 8"/>
          <p:cNvSpPr/>
          <p:nvPr/>
        </p:nvSpPr>
        <p:spPr>
          <a:xfrm rot="20199892">
            <a:off x="2144508" y="4174354"/>
            <a:ext cx="1584176" cy="432048"/>
          </a:xfrm>
          <a:prstGeom prst="rightArrow">
            <a:avLst>
              <a:gd name="adj1" fmla="val 26440"/>
              <a:gd name="adj2" fmla="val 31975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3" name="Šipka doprava 22"/>
          <p:cNvSpPr/>
          <p:nvPr/>
        </p:nvSpPr>
        <p:spPr>
          <a:xfrm rot="19750387">
            <a:off x="3011467" y="4095054"/>
            <a:ext cx="1584176" cy="432048"/>
          </a:xfrm>
          <a:prstGeom prst="rightArrow">
            <a:avLst>
              <a:gd name="adj1" fmla="val 26440"/>
              <a:gd name="adj2" fmla="val 31975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24" name="Šipka doprava 23"/>
          <p:cNvSpPr/>
          <p:nvPr/>
        </p:nvSpPr>
        <p:spPr>
          <a:xfrm rot="19447797">
            <a:off x="3779914" y="4174354"/>
            <a:ext cx="1584176" cy="432048"/>
          </a:xfrm>
          <a:prstGeom prst="rightArrow">
            <a:avLst>
              <a:gd name="adj1" fmla="val 26440"/>
              <a:gd name="adj2" fmla="val 31975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25" name="Šipka doprava 24"/>
          <p:cNvSpPr/>
          <p:nvPr/>
        </p:nvSpPr>
        <p:spPr>
          <a:xfrm rot="19355046">
            <a:off x="5836423" y="4290330"/>
            <a:ext cx="1584176" cy="432048"/>
          </a:xfrm>
          <a:prstGeom prst="rightArrow">
            <a:avLst>
              <a:gd name="adj1" fmla="val 26440"/>
              <a:gd name="adj2" fmla="val 31975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6948264" y="5234282"/>
            <a:ext cx="1586660" cy="792088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odpověď</a:t>
            </a:r>
            <a:endParaRPr lang="cs-CZ" sz="2500" dirty="0"/>
          </a:p>
        </p:txBody>
      </p:sp>
      <p:sp>
        <p:nvSpPr>
          <p:cNvPr id="11" name="Ovál 10"/>
          <p:cNvSpPr/>
          <p:nvPr/>
        </p:nvSpPr>
        <p:spPr>
          <a:xfrm>
            <a:off x="539552" y="3566791"/>
            <a:ext cx="1224136" cy="1879126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5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257578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07504" y="1412776"/>
            <a:ext cx="8856984" cy="129614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Předloha č. 1</a:t>
            </a:r>
            <a:endParaRPr lang="cs-CZ" sz="6000" dirty="0">
              <a:ln w="11430">
                <a:solidFill>
                  <a:sysClr val="windowText" lastClr="00000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719117"/>
            <a:ext cx="8856984" cy="36622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721606"/>
            <a:ext cx="7514195" cy="3659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589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07504" y="1412776"/>
            <a:ext cx="8856984" cy="129614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Předloha č. 2</a:t>
            </a:r>
            <a:endParaRPr lang="cs-CZ" sz="6000" dirty="0">
              <a:ln w="11430">
                <a:solidFill>
                  <a:sysClr val="windowText" lastClr="00000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719117"/>
            <a:ext cx="8856984" cy="36622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947" y="2719116"/>
            <a:ext cx="7422493" cy="3615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448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07504" y="1412776"/>
            <a:ext cx="8856984" cy="129614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Praktické úkoly</a:t>
            </a:r>
            <a:endParaRPr lang="cs-CZ" sz="6000" dirty="0">
              <a:ln w="11430">
                <a:solidFill>
                  <a:sysClr val="windowText" lastClr="00000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992" y="2708920"/>
            <a:ext cx="8856984" cy="440120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vytvoř texty dle předloh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vytvoř vlastní libovolný text s použitím různých nástrojů (styl, barvu, velikost, kurzívu, tučné, podtržené, průhlednost, atd.)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smtClean="0"/>
              <a:t>soubory ulož</a:t>
            </a:r>
            <a:endParaRPr lang="cs-CZ" sz="2500" dirty="0"/>
          </a:p>
          <a:p>
            <a:pPr marL="342900" indent="-342900">
              <a:buFont typeface="Arial" pitchFamily="34" charset="0"/>
              <a:buChar char="•"/>
            </a:pPr>
            <a:endParaRPr lang="cs-CZ" sz="25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167701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07504" y="1412776"/>
            <a:ext cx="8856984" cy="129614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</a:t>
            </a:r>
            <a:endParaRPr lang="cs-CZ" sz="6000" dirty="0">
              <a:ln w="11430">
                <a:solidFill>
                  <a:sysClr val="windowText" lastClr="00000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992" y="2708920"/>
            <a:ext cx="8856984" cy="3631763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vlastní zdroje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500" dirty="0"/>
          </a:p>
          <a:p>
            <a:pPr marL="342900" indent="-342900">
              <a:buFont typeface="Arial" pitchFamily="34" charset="0"/>
              <a:buChar char="•"/>
            </a:pPr>
            <a:endParaRPr lang="cs-CZ" sz="25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2500" dirty="0" smtClean="0"/>
          </a:p>
          <a:p>
            <a:endParaRPr lang="cs-CZ" sz="25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036767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125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13</cp:revision>
  <dcterms:created xsi:type="dcterms:W3CDTF">2011-07-15T22:16:06Z</dcterms:created>
  <dcterms:modified xsi:type="dcterms:W3CDTF">2011-08-26T19:57:13Z</dcterms:modified>
</cp:coreProperties>
</file>