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9" r:id="rId5"/>
    <p:sldId id="260" r:id="rId6"/>
    <p:sldId id="263" r:id="rId7"/>
    <p:sldId id="265" r:id="rId8"/>
    <p:sldId id="264" r:id="rId9"/>
    <p:sldId id="258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AB4D374-C454-49E1-B056-66FF64A07AB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9E1B73F-70E8-4BB8-93FB-ACECED270C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228193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C00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275" y="1426975"/>
            <a:ext cx="3989450" cy="36724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C00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35576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VY_32_INOVACE_09_Word -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16251" y="2276872"/>
            <a:ext cx="8511497" cy="15696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- úvod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5253880"/>
            <a:ext cx="606909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744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246423" y="1465101"/>
            <a:ext cx="672472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Program MS Word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textový procesor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funkce: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769125"/>
            <a:ext cx="6552728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500" dirty="0">
                <a:solidFill>
                  <a:schemeClr val="bg1"/>
                </a:solidFill>
              </a:rPr>
              <a:t>p</a:t>
            </a:r>
            <a:r>
              <a:rPr lang="cs-CZ" sz="2500" dirty="0" smtClean="0">
                <a:solidFill>
                  <a:schemeClr val="bg1"/>
                </a:solidFill>
              </a:rPr>
              <a:t>ořízení textu</a:t>
            </a:r>
          </a:p>
          <a:p>
            <a:pPr marL="342900" indent="-342900">
              <a:buFontTx/>
              <a:buChar char="-"/>
            </a:pPr>
            <a:r>
              <a:rPr lang="cs-CZ" sz="2500" dirty="0">
                <a:solidFill>
                  <a:schemeClr val="bg1"/>
                </a:solidFill>
              </a:rPr>
              <a:t>p</a:t>
            </a:r>
            <a:r>
              <a:rPr lang="cs-CZ" sz="2500" dirty="0" smtClean="0">
                <a:solidFill>
                  <a:schemeClr val="bg1"/>
                </a:solidFill>
              </a:rPr>
              <a:t>okročilá editace textu</a:t>
            </a:r>
          </a:p>
          <a:p>
            <a:pPr marL="342900" indent="-342900">
              <a:buFontTx/>
              <a:buChar char="-"/>
            </a:pPr>
            <a:r>
              <a:rPr lang="cs-CZ" sz="2500" dirty="0">
                <a:solidFill>
                  <a:schemeClr val="bg1"/>
                </a:solidFill>
              </a:rPr>
              <a:t>p</a:t>
            </a:r>
            <a:r>
              <a:rPr lang="cs-CZ" sz="2500" dirty="0" smtClean="0">
                <a:solidFill>
                  <a:schemeClr val="bg1"/>
                </a:solidFill>
              </a:rPr>
              <a:t>oužití vkládaných objektů (tabulky, grafy, grafika, části vytvořené v jiných programech atd.) 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06766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programu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7" y="2815654"/>
            <a:ext cx="1820876" cy="349338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7" y="2815654"/>
            <a:ext cx="1801872" cy="35021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0637" y="2815655"/>
            <a:ext cx="1810638" cy="3493385"/>
          </a:xfrm>
          <a:prstGeom prst="rect">
            <a:avLst/>
          </a:prstGeom>
        </p:spPr>
      </p:pic>
      <p:sp>
        <p:nvSpPr>
          <p:cNvPr id="13" name="Šipka doprava se zářezem 12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se zářezem 13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se zářezem 14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98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48770" y="1465101"/>
            <a:ext cx="83200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textového souboru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457200" indent="-457200">
              <a:buAutoNum type="arabicParenR"/>
            </a:pPr>
            <a:r>
              <a:rPr lang="cs-CZ" sz="2500" dirty="0" smtClean="0"/>
              <a:t>otevřeme program Word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</a:t>
            </a:r>
            <a:r>
              <a:rPr lang="cs-CZ" sz="2500" i="1" dirty="0" smtClean="0"/>
              <a:t>Soubor</a:t>
            </a:r>
            <a:r>
              <a:rPr lang="cs-CZ" sz="2500" dirty="0" smtClean="0"/>
              <a:t> v levém horním rohu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</a:t>
            </a:r>
            <a:r>
              <a:rPr lang="cs-CZ" sz="2500" i="1" dirty="0" smtClean="0"/>
              <a:t>Otevřít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vybereme soubor, který chceme otevřít</a:t>
            </a:r>
          </a:p>
          <a:p>
            <a:pPr marL="457200" indent="-457200">
              <a:buAutoNum type="arabicParenR"/>
            </a:pPr>
            <a:r>
              <a:rPr lang="cs-CZ" sz="2500" dirty="0" smtClean="0"/>
              <a:t>klikneme na tlačítko </a:t>
            </a:r>
            <a:r>
              <a:rPr lang="cs-CZ" sz="2500" i="1" dirty="0" smtClean="0"/>
              <a:t>Otevřít</a:t>
            </a:r>
            <a:r>
              <a:rPr lang="cs-CZ" sz="2500" dirty="0" smtClean="0"/>
              <a:t> nebo stiskneme ENTER</a:t>
            </a:r>
          </a:p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842" y="4835993"/>
            <a:ext cx="890781" cy="178868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3" y="4797152"/>
            <a:ext cx="2956961" cy="1788689"/>
          </a:xfrm>
          <a:prstGeom prst="rect">
            <a:avLst/>
          </a:prstGeom>
        </p:spPr>
      </p:pic>
      <p:sp>
        <p:nvSpPr>
          <p:cNvPr id="16" name="Šipka doprava se zářezem 15"/>
          <p:cNvSpPr/>
          <p:nvPr/>
        </p:nvSpPr>
        <p:spPr>
          <a:xfrm>
            <a:off x="683568" y="4905912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se zářezem 16"/>
          <p:cNvSpPr/>
          <p:nvPr/>
        </p:nvSpPr>
        <p:spPr>
          <a:xfrm>
            <a:off x="683568" y="5514313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se zářezem 17"/>
          <p:cNvSpPr/>
          <p:nvPr/>
        </p:nvSpPr>
        <p:spPr>
          <a:xfrm>
            <a:off x="3419872" y="5450689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se zářezem 18"/>
          <p:cNvSpPr/>
          <p:nvPr/>
        </p:nvSpPr>
        <p:spPr>
          <a:xfrm>
            <a:off x="5868144" y="623402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66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51814" y="5510691"/>
            <a:ext cx="7440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Základní nástroje Wordu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1520788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814" y="1744239"/>
            <a:ext cx="3183749" cy="33695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44239"/>
            <a:ext cx="2755787" cy="3369521"/>
          </a:xfrm>
          <a:prstGeom prst="rect">
            <a:avLst/>
          </a:prstGeom>
        </p:spPr>
      </p:pic>
      <p:sp>
        <p:nvSpPr>
          <p:cNvPr id="11" name="Zaoblený obdélníkový popisek 10"/>
          <p:cNvSpPr/>
          <p:nvPr/>
        </p:nvSpPr>
        <p:spPr>
          <a:xfrm>
            <a:off x="3779912" y="1916832"/>
            <a:ext cx="2016224" cy="432048"/>
          </a:xfrm>
          <a:prstGeom prst="wedgeRoundRectCallout">
            <a:avLst>
              <a:gd name="adj1" fmla="val -153355"/>
              <a:gd name="adj2" fmla="val 8613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styl</a:t>
            </a:r>
            <a:endParaRPr lang="cs-CZ" sz="2500" dirty="0"/>
          </a:p>
        </p:txBody>
      </p:sp>
      <p:sp>
        <p:nvSpPr>
          <p:cNvPr id="20" name="Šipka doprava se zářezem 19"/>
          <p:cNvSpPr/>
          <p:nvPr/>
        </p:nvSpPr>
        <p:spPr>
          <a:xfrm>
            <a:off x="1187624" y="76470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se zářezem 20"/>
          <p:cNvSpPr/>
          <p:nvPr/>
        </p:nvSpPr>
        <p:spPr>
          <a:xfrm>
            <a:off x="2473396" y="76470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779912" y="2501280"/>
            <a:ext cx="2016224" cy="432048"/>
          </a:xfrm>
          <a:prstGeom prst="wedgeRoundRectCallout">
            <a:avLst>
              <a:gd name="adj1" fmla="val -103291"/>
              <a:gd name="adj2" fmla="val -23805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řez</a:t>
            </a:r>
            <a:endParaRPr lang="cs-CZ" sz="2500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3779912" y="3068960"/>
            <a:ext cx="2016224" cy="432048"/>
          </a:xfrm>
          <a:prstGeom prst="wedgeRoundRectCallout">
            <a:avLst>
              <a:gd name="adj1" fmla="val -77964"/>
              <a:gd name="adj2" fmla="val -10076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velikost</a:t>
            </a:r>
            <a:endParaRPr lang="cs-CZ" sz="2500" dirty="0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3779912" y="3615404"/>
            <a:ext cx="2037927" cy="432048"/>
          </a:xfrm>
          <a:prstGeom prst="wedgeRoundRectCallout">
            <a:avLst>
              <a:gd name="adj1" fmla="val -121550"/>
              <a:gd name="adj2" fmla="val -12825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podtržení</a:t>
            </a:r>
          </a:p>
        </p:txBody>
      </p:sp>
      <p:sp>
        <p:nvSpPr>
          <p:cNvPr id="25" name="Zaoblený obdélníkový popisek 24"/>
          <p:cNvSpPr/>
          <p:nvPr/>
        </p:nvSpPr>
        <p:spPr>
          <a:xfrm>
            <a:off x="3801615" y="4221088"/>
            <a:ext cx="2016224" cy="432048"/>
          </a:xfrm>
          <a:prstGeom prst="wedgeRoundRectCallout">
            <a:avLst>
              <a:gd name="adj1" fmla="val -158067"/>
              <a:gd name="adj2" fmla="val -27118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barva</a:t>
            </a:r>
            <a:endParaRPr lang="cs-CZ" sz="25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3383711" y="1916832"/>
            <a:ext cx="2412425" cy="432048"/>
          </a:xfrm>
          <a:prstGeom prst="wedgeRoundRectCallout">
            <a:avLst>
              <a:gd name="adj1" fmla="val 75888"/>
              <a:gd name="adj2" fmla="val 4600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zarovnání textu</a:t>
            </a:r>
            <a:endParaRPr lang="cs-CZ" sz="2500" dirty="0"/>
          </a:p>
        </p:txBody>
      </p:sp>
      <p:sp>
        <p:nvSpPr>
          <p:cNvPr id="26" name="Zaoblený obdélníkový popisek 25"/>
          <p:cNvSpPr/>
          <p:nvPr/>
        </p:nvSpPr>
        <p:spPr>
          <a:xfrm>
            <a:off x="3383712" y="2501280"/>
            <a:ext cx="2431859" cy="432048"/>
          </a:xfrm>
          <a:prstGeom prst="wedgeRoundRectCallout">
            <a:avLst>
              <a:gd name="adj1" fmla="val 111152"/>
              <a:gd name="adj2" fmla="val 8448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odsazení řádku </a:t>
            </a:r>
            <a:endParaRPr lang="cs-CZ" sz="2500" dirty="0"/>
          </a:p>
        </p:txBody>
      </p:sp>
      <p:sp>
        <p:nvSpPr>
          <p:cNvPr id="27" name="Zaoblený obdélníkový popisek 26"/>
          <p:cNvSpPr/>
          <p:nvPr/>
        </p:nvSpPr>
        <p:spPr>
          <a:xfrm>
            <a:off x="3383711" y="3085728"/>
            <a:ext cx="2431859" cy="432048"/>
          </a:xfrm>
          <a:prstGeom prst="wedgeRoundRectCallout">
            <a:avLst>
              <a:gd name="adj1" fmla="val 107734"/>
              <a:gd name="adj2" fmla="val 9823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řádkování </a:t>
            </a:r>
            <a:endParaRPr lang="cs-CZ" sz="2500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3392857" y="3615404"/>
            <a:ext cx="2431859" cy="432048"/>
          </a:xfrm>
          <a:prstGeom prst="wedgeRoundRectCallout">
            <a:avLst>
              <a:gd name="adj1" fmla="val 101386"/>
              <a:gd name="adj2" fmla="val 14770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náhled </a:t>
            </a:r>
            <a:endParaRPr lang="cs-CZ" sz="25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4279097" y="332656"/>
            <a:ext cx="3677279" cy="432048"/>
          </a:xfrm>
          <a:prstGeom prst="wedgeRoundRectCallout">
            <a:avLst>
              <a:gd name="adj1" fmla="val -105913"/>
              <a:gd name="adj2" fmla="val 546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základní rychlá nabídka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841845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13" grpId="0" animBg="1"/>
      <p:bldP spid="26" grpId="0" animBg="1"/>
      <p:bldP spid="27" grpId="0" animBg="1"/>
      <p:bldP spid="28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06115" y="5510691"/>
            <a:ext cx="813177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Označeným nástrojem volíme: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1520788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ipka doprava se zářezem 19"/>
          <p:cNvSpPr/>
          <p:nvPr/>
        </p:nvSpPr>
        <p:spPr>
          <a:xfrm rot="16200000">
            <a:off x="206126" y="1304763"/>
            <a:ext cx="1982395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710894" y="2151945"/>
            <a:ext cx="2664296" cy="720080"/>
          </a:xfrm>
          <a:prstGeom prst="flowChartAlternateProcess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velikost písma</a:t>
            </a:r>
            <a:endParaRPr lang="cs-CZ" sz="2500" dirty="0"/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5217269" y="2151945"/>
            <a:ext cx="2664296" cy="720080"/>
          </a:xfrm>
          <a:prstGeom prst="flowChartAlternateProcess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styl písma</a:t>
            </a:r>
            <a:endParaRPr lang="cs-CZ" sz="2500" dirty="0"/>
          </a:p>
        </p:txBody>
      </p:sp>
      <p:sp>
        <p:nvSpPr>
          <p:cNvPr id="30" name="Vývojový diagram: alternativní postup 29"/>
          <p:cNvSpPr/>
          <p:nvPr/>
        </p:nvSpPr>
        <p:spPr>
          <a:xfrm>
            <a:off x="1710894" y="3861048"/>
            <a:ext cx="2664296" cy="720080"/>
          </a:xfrm>
          <a:prstGeom prst="flowChartAlternateProcess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barvu písma</a:t>
            </a:r>
            <a:endParaRPr lang="cs-CZ" sz="2500" dirty="0"/>
          </a:p>
        </p:txBody>
      </p:sp>
      <p:sp>
        <p:nvSpPr>
          <p:cNvPr id="31" name="Vývojový diagram: alternativní postup 30"/>
          <p:cNvSpPr/>
          <p:nvPr/>
        </p:nvSpPr>
        <p:spPr>
          <a:xfrm>
            <a:off x="5220072" y="3861048"/>
            <a:ext cx="2664296" cy="720080"/>
          </a:xfrm>
          <a:prstGeom prst="flowChartAlternateProcess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řez písma</a:t>
            </a:r>
            <a:endParaRPr lang="cs-CZ" sz="25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48962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kontrola – klikni na možnosti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40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7" grpId="0" animBg="1"/>
      <p:bldP spid="29" grpId="0" animBg="1"/>
      <p:bldP spid="30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51814" y="5510691"/>
            <a:ext cx="7440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Základní nástroje Wordu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1520788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ipka doprava se zářezem 20"/>
          <p:cNvSpPr/>
          <p:nvPr/>
        </p:nvSpPr>
        <p:spPr>
          <a:xfrm rot="16200000">
            <a:off x="309579" y="643216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22" y="1844824"/>
            <a:ext cx="8081751" cy="9894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21" y="3768513"/>
            <a:ext cx="8081752" cy="927199"/>
          </a:xfrm>
          <a:prstGeom prst="rect">
            <a:avLst/>
          </a:prstGeom>
        </p:spPr>
      </p:pic>
      <p:sp>
        <p:nvSpPr>
          <p:cNvPr id="29" name="Šipka doprava se zářezem 28"/>
          <p:cNvSpPr/>
          <p:nvPr/>
        </p:nvSpPr>
        <p:spPr>
          <a:xfrm rot="16200000">
            <a:off x="894028" y="643215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se zářezem 29"/>
          <p:cNvSpPr/>
          <p:nvPr/>
        </p:nvSpPr>
        <p:spPr>
          <a:xfrm rot="16200000">
            <a:off x="1193494" y="2963123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se zářezem 30"/>
          <p:cNvSpPr/>
          <p:nvPr/>
        </p:nvSpPr>
        <p:spPr>
          <a:xfrm rot="16200000">
            <a:off x="1625542" y="2963123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se zářezem 31"/>
          <p:cNvSpPr/>
          <p:nvPr/>
        </p:nvSpPr>
        <p:spPr>
          <a:xfrm rot="16200000">
            <a:off x="2157557" y="2963122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se zářezem 32"/>
          <p:cNvSpPr/>
          <p:nvPr/>
        </p:nvSpPr>
        <p:spPr>
          <a:xfrm rot="16200000">
            <a:off x="4749845" y="2963121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se zářezem 33"/>
          <p:cNvSpPr/>
          <p:nvPr/>
        </p:nvSpPr>
        <p:spPr>
          <a:xfrm rot="16200000">
            <a:off x="5181893" y="2963120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se zářezem 34"/>
          <p:cNvSpPr/>
          <p:nvPr/>
        </p:nvSpPr>
        <p:spPr>
          <a:xfrm rot="16200000">
            <a:off x="5613941" y="294582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se zářezem 35"/>
          <p:cNvSpPr/>
          <p:nvPr/>
        </p:nvSpPr>
        <p:spPr>
          <a:xfrm rot="16200000">
            <a:off x="6190005" y="2963123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se zářezem 36"/>
          <p:cNvSpPr/>
          <p:nvPr/>
        </p:nvSpPr>
        <p:spPr>
          <a:xfrm rot="16200000">
            <a:off x="7863498" y="2945823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se zářezem 37"/>
          <p:cNvSpPr/>
          <p:nvPr/>
        </p:nvSpPr>
        <p:spPr>
          <a:xfrm rot="16200000">
            <a:off x="578055" y="478137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se zářezem 38"/>
          <p:cNvSpPr/>
          <p:nvPr/>
        </p:nvSpPr>
        <p:spPr>
          <a:xfrm rot="16200000">
            <a:off x="1010103" y="478137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se zářezem 39"/>
          <p:cNvSpPr/>
          <p:nvPr/>
        </p:nvSpPr>
        <p:spPr>
          <a:xfrm rot="16200000">
            <a:off x="1979091" y="478137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prava se zářezem 40"/>
          <p:cNvSpPr/>
          <p:nvPr/>
        </p:nvSpPr>
        <p:spPr>
          <a:xfrm rot="16200000">
            <a:off x="3418480" y="478137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se zářezem 41"/>
          <p:cNvSpPr/>
          <p:nvPr/>
        </p:nvSpPr>
        <p:spPr>
          <a:xfrm rot="16200000">
            <a:off x="3850528" y="478137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prava se zářezem 42"/>
          <p:cNvSpPr/>
          <p:nvPr/>
        </p:nvSpPr>
        <p:spPr>
          <a:xfrm rot="16200000">
            <a:off x="4523877" y="4781374"/>
            <a:ext cx="1084470" cy="432048"/>
          </a:xfrm>
          <a:prstGeom prst="notchedRightArrow">
            <a:avLst>
              <a:gd name="adj1" fmla="val 50000"/>
              <a:gd name="adj2" fmla="val 12971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835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749716" y="1465101"/>
            <a:ext cx="771813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Uložení souboru - textu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82" y="2924944"/>
            <a:ext cx="1093214" cy="21951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171638"/>
            <a:ext cx="4320480" cy="2746972"/>
          </a:xfrm>
          <a:prstGeom prst="rect">
            <a:avLst/>
          </a:prstGeom>
        </p:spPr>
      </p:pic>
      <p:sp>
        <p:nvSpPr>
          <p:cNvPr id="11" name="Zaoblený obdélníkový popisek 10"/>
          <p:cNvSpPr/>
          <p:nvPr/>
        </p:nvSpPr>
        <p:spPr>
          <a:xfrm>
            <a:off x="2123728" y="2924944"/>
            <a:ext cx="1944216" cy="648072"/>
          </a:xfrm>
          <a:prstGeom prst="wedgeRoundRectCallout">
            <a:avLst>
              <a:gd name="adj1" fmla="val -108828"/>
              <a:gd name="adj2" fmla="val 151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1) klikneme na </a:t>
            </a: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Soubor</a:t>
            </a:r>
            <a:endParaRPr lang="cs-CZ" b="1" i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2123728" y="3773567"/>
            <a:ext cx="1944216" cy="648072"/>
          </a:xfrm>
          <a:prstGeom prst="wedgeRoundRectCallout">
            <a:avLst>
              <a:gd name="adj1" fmla="val -99725"/>
              <a:gd name="adj2" fmla="val -5310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2) klikneme na </a:t>
            </a: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Ulož jako</a:t>
            </a: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123728" y="4600659"/>
            <a:ext cx="1944216" cy="648072"/>
          </a:xfrm>
          <a:prstGeom prst="wedgeRoundRectCallout">
            <a:avLst>
              <a:gd name="adj1" fmla="val 167294"/>
              <a:gd name="adj2" fmla="val -71314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3) vybereme místo uložení</a:t>
            </a:r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115616" y="5445224"/>
            <a:ext cx="2930604" cy="324036"/>
          </a:xfrm>
          <a:prstGeom prst="wedgeRoundRectCallout">
            <a:avLst>
              <a:gd name="adj1" fmla="val 97207"/>
              <a:gd name="adj2" fmla="val -18054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4) napíšeme název</a:t>
            </a:r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1115616" y="5922903"/>
            <a:ext cx="2930604" cy="324036"/>
          </a:xfrm>
          <a:prstGeom prst="wedgeRoundRectCallout">
            <a:avLst>
              <a:gd name="adj1" fmla="val 172192"/>
              <a:gd name="adj2" fmla="val -103174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5) potvrdíme nebo ENTER</a:t>
            </a:r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634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766566" y="1465101"/>
            <a:ext cx="568444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otevři program MS Word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vyzkoušej si základní nástroje programu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zopakuj si znalosti o klávesnici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ulož soubor jako word.docx</a:t>
            </a:r>
          </a:p>
        </p:txBody>
      </p:sp>
    </p:spTree>
    <p:extLst>
      <p:ext uri="{BB962C8B-B14F-4D97-AF65-F5344CB8AC3E}">
        <p14:creationId xmlns:p14="http://schemas.microsoft.com/office/powerpoint/2010/main" val="1839626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502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376972" y="1465101"/>
            <a:ext cx="246362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http://office.microsoft.com/cs-cz/word/funkce-a-vyhody-aplikace-word-2010-HA101810003.aspx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http://euler.fd.cvut.cz/predmety/UP1/Word/index.html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29990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401</TotalTime>
  <Words>208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28</cp:revision>
  <dcterms:created xsi:type="dcterms:W3CDTF">2011-07-18T16:48:48Z</dcterms:created>
  <dcterms:modified xsi:type="dcterms:W3CDTF">2011-08-26T19:58:24Z</dcterms:modified>
</cp:coreProperties>
</file>