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00"/>
    <a:srgbClr val="996633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23" autoAdjust="0"/>
  </p:normalViewPr>
  <p:slideViewPr>
    <p:cSldViewPr>
      <p:cViewPr>
        <p:scale>
          <a:sx n="100" d="100"/>
          <a:sy n="100" d="100"/>
        </p:scale>
        <p:origin x="-115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2" y="2982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695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444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93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96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336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079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205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19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2658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014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40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31ECDF-E776-41CC-B13C-0B34FE4D870F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35B559-5266-4D70-A0CD-7F1CC79D85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00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esn%C3%AD_mraveni%C5%A1t%C4%9B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6600"/>
          </a:solidFill>
        </p:spPr>
        <p:txBody>
          <a:bodyPr/>
          <a:lstStyle/>
          <a:p>
            <a:r>
              <a:rPr lang="cs-CZ" dirty="0" smtClean="0"/>
              <a:t>Krajina mého domova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435280" cy="4525963"/>
          </a:xfrm>
        </p:spPr>
        <p:txBody>
          <a:bodyPr>
            <a:normAutofit fontScale="92500" lnSpcReduction="10000"/>
          </a:bodyPr>
          <a:lstStyle/>
          <a:p>
            <a:pPr marL="0" lvl="0" indent="0" algn="ctr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Člověk a jeho svět  (Prvouka pro 3. ročník)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CZ.1.07/1.4.00/21.0866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Arial"/>
            </a:endParaRP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VY_32_INOVACE_08_KRAJINA MÉHO DOMOVA</a:t>
            </a:r>
            <a:endParaRPr lang="cs-CZ" sz="1600" dirty="0">
              <a:solidFill>
                <a:prstClr val="black"/>
              </a:solidFill>
              <a:latin typeface="Arial"/>
            </a:endParaRP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2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Druh materiálu: 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DUM PRV č. 8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 </a:t>
            </a:r>
            <a:endParaRPr lang="cs-CZ" sz="1600" dirty="0">
              <a:solidFill>
                <a:prstClr val="black"/>
              </a:solidFill>
              <a:latin typeface="Arial"/>
            </a:endParaRP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Jméno autora: 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Mgr. Žaneta Gruntová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ZŠ A MŠ Cholina, okres Olomouc, příspěvková organizace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dirty="0">
                <a:solidFill>
                  <a:prstClr val="black"/>
                </a:solidFill>
                <a:latin typeface="Arial"/>
              </a:rPr>
              <a:t>            Cholina 35, 783 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22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Arial"/>
              </a:rPr>
              <a:t>Datum vytvoření:  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29. 10. 2011</a:t>
            </a:r>
            <a:endParaRPr lang="cs-CZ" sz="1600" b="1" dirty="0">
              <a:solidFill>
                <a:prstClr val="black"/>
              </a:solidFill>
              <a:latin typeface="Arial"/>
            </a:endParaRP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Předmět: 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Prvouka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třetí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Arial"/>
              </a:rPr>
              <a:t>Anotace:  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Materiál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(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DUM)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je určený k procvičení 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učiva v oblasti orientace v krajině v okolí 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dirty="0">
                <a:solidFill>
                  <a:prstClr val="black"/>
                </a:solidFill>
                <a:latin typeface="Arial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                domova. Je </a:t>
            </a:r>
            <a:r>
              <a:rPr lang="cs-CZ" sz="1600" dirty="0">
                <a:solidFill>
                  <a:prstClr val="black"/>
                </a:solidFill>
                <a:latin typeface="Arial"/>
              </a:rPr>
              <a:t>určen ke společné práci, která proběhne na interaktivní tabuli. 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orientace v krajině, nejvyšší vrchol, voda v obci</a:t>
            </a:r>
            <a:endParaRPr lang="cs-CZ" sz="1600" dirty="0">
              <a:solidFill>
                <a:prstClr val="black"/>
              </a:solidFill>
              <a:latin typeface="Arial"/>
            </a:endParaRP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  <a:latin typeface="Arial"/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latin typeface="Arial"/>
                <a:hlinkClick r:id="rId2"/>
              </a:rPr>
              <a:t>www.office.microsoft.com</a:t>
            </a:r>
            <a:r>
              <a:rPr lang="cs-CZ" sz="1600" dirty="0" smtClean="0">
                <a:solidFill>
                  <a:prstClr val="black"/>
                </a:solidFill>
                <a:latin typeface="Arial"/>
              </a:rPr>
              <a:t>,</a:t>
            </a:r>
            <a:r>
              <a:rPr lang="cs-CZ" sz="1600" dirty="0">
                <a:hlinkClick r:id="rId3"/>
              </a:rPr>
              <a:t> http://cs.wikipedia.org/wiki/Soubor:Lesn%C3%AD_mraveni%C5%A1t%C4%9B.jpg</a:t>
            </a:r>
            <a:endParaRPr lang="cs-CZ" sz="1600" dirty="0" smtClean="0">
              <a:solidFill>
                <a:prstClr val="black"/>
              </a:solidFill>
              <a:latin typeface="Arial"/>
            </a:endParaRPr>
          </a:p>
          <a:p>
            <a:pPr marL="0" lvl="0" indent="0">
              <a:buClr>
                <a:srgbClr val="E6632E"/>
              </a:buClr>
              <a:buSzPct val="85000"/>
              <a:buNone/>
            </a:pPr>
            <a:endParaRPr lang="cs-CZ" sz="1600" dirty="0">
              <a:solidFill>
                <a:prstClr val="black"/>
              </a:solidFill>
              <a:latin typeface="Arial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877272"/>
            <a:ext cx="6120680" cy="98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4383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6600"/>
          </a:solidFill>
        </p:spPr>
        <p:txBody>
          <a:bodyPr/>
          <a:lstStyle/>
          <a:p>
            <a:r>
              <a:rPr lang="cs-CZ" dirty="0" smtClean="0"/>
              <a:t>Orientace v krajině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 se orientujeme v krajině?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877272"/>
            <a:ext cx="6120680" cy="98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95947"/>
            <a:ext cx="1728192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797" y="24317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152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1619672" y="2615208"/>
            <a:ext cx="0" cy="13898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827584" y="3310136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259632" y="2996952"/>
            <a:ext cx="792088" cy="698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259632" y="2996952"/>
            <a:ext cx="648072" cy="698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11560" y="2330477"/>
            <a:ext cx="20882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S</a:t>
            </a:r>
          </a:p>
          <a:p>
            <a:r>
              <a:rPr lang="cs-CZ" dirty="0" smtClean="0"/>
              <a:t>       SZ            SV</a:t>
            </a:r>
          </a:p>
          <a:p>
            <a:endParaRPr lang="cs-CZ" dirty="0" smtClean="0"/>
          </a:p>
          <a:p>
            <a:r>
              <a:rPr lang="cs-CZ" dirty="0" smtClean="0"/>
              <a:t>Z                              V</a:t>
            </a:r>
          </a:p>
          <a:p>
            <a:endParaRPr lang="cs-CZ" dirty="0"/>
          </a:p>
          <a:p>
            <a:r>
              <a:rPr lang="cs-CZ" dirty="0" smtClean="0"/>
              <a:t>       JZ               JV</a:t>
            </a:r>
          </a:p>
          <a:p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/>
              <a:t> </a:t>
            </a:r>
            <a:r>
              <a:rPr lang="cs-CZ" dirty="0" smtClean="0"/>
              <a:t> J</a:t>
            </a:r>
          </a:p>
        </p:txBody>
      </p:sp>
    </p:spTree>
    <p:extLst>
      <p:ext uri="{BB962C8B-B14F-4D97-AF65-F5344CB8AC3E}">
        <p14:creationId xmlns:p14="http://schemas.microsoft.com/office/powerpoint/2010/main" val="1942583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116632"/>
            <a:ext cx="8229600" cy="1143000"/>
          </a:xfrm>
          <a:solidFill>
            <a:srgbClr val="996600"/>
          </a:solidFill>
        </p:spPr>
        <p:txBody>
          <a:bodyPr/>
          <a:lstStyle/>
          <a:p>
            <a:r>
              <a:rPr lang="cs-CZ" dirty="0" smtClean="0"/>
              <a:t>Krajina v okolí naší obce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877272"/>
            <a:ext cx="6120680" cy="98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D:\DCIM\100CANON\IMG_43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:\DCIM\100CANON\IMG_440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4618805" cy="346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D:\DCIM\100CANON\IMG_439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971" y="2037488"/>
            <a:ext cx="5112568" cy="3834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4162" y="2132856"/>
            <a:ext cx="4572396" cy="3432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988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6600"/>
          </a:solidFill>
        </p:spPr>
        <p:txBody>
          <a:bodyPr/>
          <a:lstStyle/>
          <a:p>
            <a:r>
              <a:rPr lang="cs-CZ" dirty="0" smtClean="0"/>
              <a:t>Nejvyšší vrchol v okolí naší obce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NEJVYŠŠÍ MÍSTO V OKOLÍ JE ZALESNĚNÝ VRCH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RAMPACH</a:t>
            </a:r>
            <a:r>
              <a:rPr lang="cs-CZ" b="1" dirty="0">
                <a:solidFill>
                  <a:srgbClr val="C0504D"/>
                </a:solidFill>
              </a:rPr>
              <a:t> </a:t>
            </a:r>
            <a:r>
              <a:rPr lang="cs-CZ" b="1" dirty="0">
                <a:solidFill>
                  <a:prstClr val="black"/>
                </a:solidFill>
              </a:rPr>
              <a:t>(418 M. N. M.).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877272"/>
            <a:ext cx="6120680" cy="98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 descr="D:\DCIM\100CANON\IMG_44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75" y="2429595"/>
            <a:ext cx="4571999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70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5579" y="192832"/>
            <a:ext cx="8229600" cy="1143000"/>
          </a:xfrm>
          <a:solidFill>
            <a:srgbClr val="996600"/>
          </a:solidFill>
        </p:spPr>
        <p:txBody>
          <a:bodyPr/>
          <a:lstStyle/>
          <a:p>
            <a:r>
              <a:rPr lang="cs-CZ" dirty="0" smtClean="0"/>
              <a:t>Voda v obci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" y="1317426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OBCÍ PROTÉKÁ POTOK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CHOLINKA</a:t>
            </a:r>
            <a:r>
              <a:rPr lang="cs-CZ" b="1" dirty="0">
                <a:solidFill>
                  <a:prstClr val="black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877272"/>
            <a:ext cx="6120680" cy="98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D:\DCIM\100CANON\IMG_42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88840"/>
            <a:ext cx="3528392" cy="322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369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  <a:solidFill>
            <a:srgbClr val="996600"/>
          </a:solidFill>
        </p:spPr>
        <p:txBody>
          <a:bodyPr/>
          <a:lstStyle/>
          <a:p>
            <a:r>
              <a:rPr lang="cs-CZ" dirty="0" smtClean="0"/>
              <a:t>Životní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" y="1844824"/>
            <a:ext cx="8229600" cy="430993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ČISTÝ VZDUCH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LESY V BLÍZKOSTI OBCE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POLE A LOUKY</a:t>
            </a:r>
          </a:p>
          <a:p>
            <a:pPr marL="0" indent="0">
              <a:buNone/>
            </a:pPr>
            <a:r>
              <a:rPr lang="cs-CZ" b="1" dirty="0" smtClean="0"/>
              <a:t>LESNÍ ZVĚŘ A PTACTVO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DROBNÍ ŽIVOČICHOVÉ NA LOUCE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</a:t>
            </a: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877272"/>
            <a:ext cx="6120680" cy="98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4259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116</TotalTime>
  <Words>215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Krajina mého domova</vt:lpstr>
      <vt:lpstr>Orientace v krajině</vt:lpstr>
      <vt:lpstr>Krajina v okolí naší obce</vt:lpstr>
      <vt:lpstr>Nejvyšší vrchol v okolí naší obce</vt:lpstr>
      <vt:lpstr>Voda v obci</vt:lpstr>
      <vt:lpstr>Životní prostředí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Krajina mého domova</dc:title>
  <dc:creator>Zaneta</dc:creator>
  <cp:lastModifiedBy>Zaneta</cp:lastModifiedBy>
  <cp:revision>15</cp:revision>
  <dcterms:created xsi:type="dcterms:W3CDTF">2012-03-26T20:50:25Z</dcterms:created>
  <dcterms:modified xsi:type="dcterms:W3CDTF">2012-05-21T14:18:30Z</dcterms:modified>
</cp:coreProperties>
</file>