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68266-2E5B-44C5-BE68-4003EFC559BC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69D35-53F8-4306-A909-F1499EDF6B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286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3D643C1-0ABB-4F46-959E-E699A5620DDB}" type="slidenum">
              <a:rPr lang="cs-CZ"/>
              <a:pPr/>
              <a:t>1</a:t>
            </a:fld>
            <a:endParaRPr lang="cs-CZ"/>
          </a:p>
        </p:txBody>
      </p:sp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73D4BB-3A95-44DD-BAB2-F560E15C3E57}" type="slidenum">
              <a:rPr lang="cs-CZ"/>
              <a:pPr/>
              <a:t>6</a:t>
            </a:fld>
            <a:endParaRPr lang="cs-CZ"/>
          </a:p>
        </p:txBody>
      </p:sp>
      <p:sp>
        <p:nvSpPr>
          <p:cNvPr id="204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6556882-5106-4090-BFCD-EF3AA133A89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DF6BFD-2300-4A04-8C33-75CC326368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11163" y="841375"/>
            <a:ext cx="8228012" cy="4559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Název školy: ZŠ Varnsdorf, Edisonova 2821, okres Děčín, příspěvková organizace</a:t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Člověk a příroda, Přírodopis, </a:t>
            </a:r>
            <a:r>
              <a:rPr lang="cs-CZ" sz="2400" dirty="0" smtClean="0">
                <a:solidFill>
                  <a:srgbClr val="000000"/>
                </a:solidFill>
                <a:ea typeface="SimSun" charset="-122"/>
              </a:rPr>
              <a:t>Geologická období</a:t>
            </a: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Autor: Kamil </a:t>
            </a:r>
            <a:r>
              <a:rPr lang="cs-CZ" sz="2400" dirty="0" err="1">
                <a:solidFill>
                  <a:srgbClr val="000000"/>
                </a:solidFill>
                <a:ea typeface="SimSun" charset="-122"/>
              </a:rPr>
              <a:t>Bujárek</a:t>
            </a: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, Bc.</a:t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Název materiálu: </a:t>
            </a:r>
            <a:r>
              <a:rPr lang="cs-CZ" sz="2400" dirty="0" smtClean="0">
                <a:solidFill>
                  <a:srgbClr val="000000"/>
                </a:solidFill>
                <a:ea typeface="SimSun" charset="-122"/>
              </a:rPr>
              <a:t>VY_52_INOVACE_08/IV.SADA</a:t>
            </a: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Anotace: Prezentace je určena pro žáky 9. ročníku, je určena k výkladu učiva </a:t>
            </a:r>
            <a:r>
              <a:rPr lang="cs-CZ" sz="2400" dirty="0" smtClean="0">
                <a:solidFill>
                  <a:srgbClr val="000000"/>
                </a:solidFill>
                <a:ea typeface="SimSun" charset="-122"/>
              </a:rPr>
              <a:t>geologická období.</a:t>
            </a:r>
            <a:endParaRPr lang="cs-CZ" sz="2400" dirty="0">
              <a:solidFill>
                <a:srgbClr val="000000"/>
              </a:solidFill>
              <a:ea typeface="SimSun" charset="-122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Období: září – prosinec 2011</a:t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endParaRPr lang="cs-CZ" sz="2400" dirty="0">
              <a:solidFill>
                <a:srgbClr val="000000"/>
              </a:solidFill>
              <a:ea typeface="SimSun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7467600" cy="1143000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GEOLOGICKÁ OBDOBÍ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340768"/>
            <a:ext cx="8496944" cy="4873752"/>
          </a:xfrm>
        </p:spPr>
        <p:txBody>
          <a:bodyPr>
            <a:normAutofit fontScale="92500" lnSpcReduction="10000"/>
          </a:bodyPr>
          <a:lstStyle/>
          <a:p>
            <a:r>
              <a:rPr lang="cs-CZ" sz="3200" dirty="0" smtClean="0"/>
              <a:t>od vzniku naší planety před 4,7 mld. lety → několik jasně ohraničených období </a:t>
            </a:r>
          </a:p>
          <a:p>
            <a:pPr>
              <a:buNone/>
            </a:pPr>
            <a:endParaRPr lang="cs-CZ" sz="3200" dirty="0" smtClean="0"/>
          </a:p>
          <a:p>
            <a:r>
              <a:rPr lang="cs-CZ" sz="3200" dirty="0" smtClean="0"/>
              <a:t>hranicemi jsou zpravidla zvraty ve vývoji života, vyhynutí a následný nástup druhů nových, vyvinutějších</a:t>
            </a:r>
          </a:p>
          <a:p>
            <a:pPr>
              <a:buNone/>
            </a:pPr>
            <a:endParaRPr lang="cs-CZ" sz="3200" dirty="0" smtClean="0"/>
          </a:p>
          <a:p>
            <a:r>
              <a:rPr lang="cs-CZ" sz="3200" dirty="0" smtClean="0"/>
              <a:t>tyto změny jsou často vyvolány dopadem mimozemského tělesa na zem, mohutnou sopečnou činností či klimatickým kolapsem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24936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DĚJINY ZEMĚ LZE ROZDĚLIT NA: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9512" y="874796"/>
          <a:ext cx="8640960" cy="589703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952328"/>
                <a:gridCol w="5688632"/>
              </a:tblGrid>
              <a:tr h="863163">
                <a:tc>
                  <a:txBody>
                    <a:bodyPr/>
                    <a:lstStyle/>
                    <a:p>
                      <a:pPr marL="457200" indent="-457200" algn="l">
                        <a:buFont typeface="+mj-lt"/>
                        <a:buNone/>
                      </a:pPr>
                      <a:r>
                        <a:rPr lang="cs-CZ" sz="2700" b="0" dirty="0" smtClean="0"/>
                        <a:t>1. </a:t>
                      </a:r>
                      <a:r>
                        <a:rPr lang="cs-CZ" sz="2700" b="0" dirty="0" err="1" smtClean="0"/>
                        <a:t>Předgeologické</a:t>
                      </a:r>
                      <a:r>
                        <a:rPr lang="cs-CZ" sz="2700" b="0" dirty="0" smtClean="0"/>
                        <a:t> období </a:t>
                      </a:r>
                      <a:endParaRPr lang="cs-CZ" sz="27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700" b="0" dirty="0" smtClean="0"/>
                        <a:t>4,7 mld. let zpět až 4 mld. let zpět</a:t>
                      </a:r>
                      <a:endParaRPr lang="cs-CZ" sz="2700" b="0" dirty="0"/>
                    </a:p>
                  </a:txBody>
                  <a:tcPr/>
                </a:tc>
              </a:tr>
              <a:tr h="863163">
                <a:tc>
                  <a:txBody>
                    <a:bodyPr/>
                    <a:lstStyle/>
                    <a:p>
                      <a:pPr marL="457200" indent="-457200" algn="l">
                        <a:buFont typeface="+mj-lt"/>
                        <a:buNone/>
                      </a:pPr>
                      <a:r>
                        <a:rPr lang="cs-CZ" sz="2700" dirty="0" smtClean="0"/>
                        <a:t>2. Prahory</a:t>
                      </a:r>
                      <a:endParaRPr lang="cs-CZ" sz="2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700" dirty="0" smtClean="0"/>
                        <a:t>4 mld. let zpět až 2,6 mld. let zpět</a:t>
                      </a:r>
                      <a:endParaRPr lang="cs-CZ" sz="2700" dirty="0"/>
                    </a:p>
                  </a:txBody>
                  <a:tcPr/>
                </a:tc>
              </a:tr>
              <a:tr h="863163">
                <a:tc>
                  <a:txBody>
                    <a:bodyPr/>
                    <a:lstStyle/>
                    <a:p>
                      <a:pPr marL="457200" indent="-457200" algn="l">
                        <a:buFont typeface="+mj-lt"/>
                        <a:buNone/>
                      </a:pPr>
                      <a:r>
                        <a:rPr lang="cs-CZ" sz="2700" dirty="0" smtClean="0"/>
                        <a:t>3. Starohory</a:t>
                      </a:r>
                      <a:endParaRPr lang="cs-CZ" sz="2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700" dirty="0" smtClean="0"/>
                        <a:t>2,6 mld. let zpět až 0,57 mld. let zpět</a:t>
                      </a:r>
                      <a:endParaRPr lang="cs-CZ" sz="2700" dirty="0"/>
                    </a:p>
                  </a:txBody>
                  <a:tcPr/>
                </a:tc>
              </a:tr>
              <a:tr h="863163">
                <a:tc>
                  <a:txBody>
                    <a:bodyPr/>
                    <a:lstStyle/>
                    <a:p>
                      <a:pPr marL="457200" indent="-457200" algn="l">
                        <a:buFont typeface="+mj-lt"/>
                        <a:buNone/>
                      </a:pPr>
                      <a:r>
                        <a:rPr lang="cs-CZ" sz="2700" dirty="0" smtClean="0"/>
                        <a:t>4. Prvohory</a:t>
                      </a:r>
                      <a:endParaRPr lang="cs-CZ" sz="2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700" dirty="0" smtClean="0"/>
                        <a:t>570 mil. let zpět až 230 mil. let zpět</a:t>
                      </a:r>
                      <a:endParaRPr lang="cs-CZ" sz="2700" dirty="0"/>
                    </a:p>
                  </a:txBody>
                  <a:tcPr/>
                </a:tc>
              </a:tr>
              <a:tr h="863163">
                <a:tc>
                  <a:txBody>
                    <a:bodyPr/>
                    <a:lstStyle/>
                    <a:p>
                      <a:pPr marL="457200" indent="-457200" algn="l">
                        <a:buFont typeface="+mj-lt"/>
                        <a:buNone/>
                      </a:pPr>
                      <a:r>
                        <a:rPr lang="cs-CZ" sz="2700" dirty="0" smtClean="0"/>
                        <a:t>5. Druhohory</a:t>
                      </a:r>
                      <a:endParaRPr lang="cs-CZ" sz="2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700" dirty="0" smtClean="0"/>
                        <a:t>230 mil. let zpět až 65 mil. let zpět</a:t>
                      </a:r>
                      <a:endParaRPr lang="cs-CZ" sz="2700" dirty="0"/>
                    </a:p>
                  </a:txBody>
                  <a:tcPr/>
                </a:tc>
              </a:tr>
              <a:tr h="739373">
                <a:tc>
                  <a:txBody>
                    <a:bodyPr/>
                    <a:lstStyle/>
                    <a:p>
                      <a:pPr marL="457200" indent="-457200" algn="l">
                        <a:buFont typeface="+mj-lt"/>
                        <a:buNone/>
                      </a:pPr>
                      <a:r>
                        <a:rPr lang="cs-CZ" sz="2700" dirty="0" smtClean="0"/>
                        <a:t>6. Třetihory</a:t>
                      </a:r>
                      <a:endParaRPr lang="cs-CZ" sz="2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700" dirty="0" smtClean="0"/>
                        <a:t>65 mil. let zpět až 2 mil. let zpět</a:t>
                      </a:r>
                      <a:endParaRPr lang="cs-CZ" sz="2700" dirty="0"/>
                    </a:p>
                  </a:txBody>
                  <a:tcPr/>
                </a:tc>
              </a:tr>
              <a:tr h="739373">
                <a:tc>
                  <a:txBody>
                    <a:bodyPr/>
                    <a:lstStyle/>
                    <a:p>
                      <a:pPr marL="457200" indent="-457200" algn="l">
                        <a:buFont typeface="+mj-lt"/>
                        <a:buNone/>
                      </a:pPr>
                      <a:r>
                        <a:rPr lang="cs-CZ" sz="2700" dirty="0" smtClean="0"/>
                        <a:t>7. Čtvrtohory</a:t>
                      </a:r>
                      <a:endParaRPr lang="cs-CZ" sz="2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700" dirty="0" smtClean="0"/>
                        <a:t>2 mil. let zpět až současnost</a:t>
                      </a:r>
                      <a:endParaRPr lang="cs-CZ" sz="27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548680"/>
            <a:ext cx="7467600" cy="5377808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toto rozdělení je samozřejmě jedno z mnoha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jiná se liší časovými údaji a někdy i samotnými názvy epoch…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v následujících prezentacích si tato období představíme detailně…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0323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>vyhledejte význam následujících pojmů: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984248"/>
            <a:ext cx="7467600" cy="487375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sz="3200" dirty="0" smtClean="0"/>
              <a:t>Stratigrafie – </a:t>
            </a:r>
          </a:p>
          <a:p>
            <a:pPr marL="457200" indent="-457200">
              <a:buFont typeface="+mj-lt"/>
              <a:buAutoNum type="arabicPeriod"/>
            </a:pPr>
            <a:endParaRPr lang="cs-CZ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3200" dirty="0" smtClean="0"/>
              <a:t>Paleontologie – </a:t>
            </a:r>
          </a:p>
          <a:p>
            <a:pPr marL="457200" indent="-457200">
              <a:buFont typeface="+mj-lt"/>
              <a:buAutoNum type="arabicPeriod"/>
            </a:pPr>
            <a:endParaRPr lang="cs-CZ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3200" dirty="0" smtClean="0"/>
              <a:t>Archeologie – </a:t>
            </a:r>
          </a:p>
          <a:p>
            <a:pPr marL="457200" indent="-457200">
              <a:buFont typeface="+mj-lt"/>
              <a:buAutoNum type="arabicPeriod"/>
            </a:pPr>
            <a:endParaRPr lang="cs-CZ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3200" dirty="0" smtClean="0"/>
              <a:t>Extinkce -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457200" y="128588"/>
            <a:ext cx="8228013" cy="599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4400" dirty="0" smtClean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 dirty="0" smtClean="0">
                <a:solidFill>
                  <a:srgbClr val="000000"/>
                </a:solidFill>
                <a:latin typeface="+mj-lt"/>
                <a:ea typeface="SimSun" charset="-122"/>
              </a:rPr>
              <a:t>Použité </a:t>
            </a:r>
            <a:r>
              <a:rPr lang="cs-CZ" sz="4400" dirty="0">
                <a:solidFill>
                  <a:srgbClr val="000000"/>
                </a:solidFill>
                <a:latin typeface="+mj-lt"/>
                <a:ea typeface="SimSun" charset="-122"/>
              </a:rPr>
              <a:t>zdroje</a:t>
            </a:r>
            <a:r>
              <a:rPr lang="cs-CZ" sz="4400" dirty="0" smtClean="0">
                <a:solidFill>
                  <a:srgbClr val="000000"/>
                </a:solidFill>
                <a:latin typeface="+mj-lt"/>
                <a:ea typeface="SimSun" charset="-122"/>
              </a:rPr>
              <a:t>: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4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	Vališ, Jaroslav - Přírodopis pro 8. ročník ZŠ, 6., upravené vydání, SPN Praha, 1992. 157 stran, ISBN 80-04-26325-9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 smtClean="0">
                <a:solidFill>
                  <a:srgbClr val="000000"/>
                </a:solidFill>
                <a:latin typeface="Calibri" pitchFamily="32" charset="0"/>
                <a:ea typeface="SimSun" charset="-122"/>
              </a:rPr>
              <a:t>  </a:t>
            </a: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</TotalTime>
  <Words>188</Words>
  <Application>Microsoft Office PowerPoint</Application>
  <PresentationFormat>Předvádění na obrazovce (4:3)</PresentationFormat>
  <Paragraphs>46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GEOLOGICKÁ OBDOBÍ</vt:lpstr>
      <vt:lpstr>DĚJINY ZEMĚ LZE ROZDĚLIT NA: </vt:lpstr>
      <vt:lpstr>Prezentace aplikace PowerPoint</vt:lpstr>
      <vt:lpstr>vyhledejte význam následujících pojmů: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Lucinka</dc:creator>
  <cp:lastModifiedBy>Libor</cp:lastModifiedBy>
  <cp:revision>17</cp:revision>
  <dcterms:created xsi:type="dcterms:W3CDTF">2012-03-10T14:50:17Z</dcterms:created>
  <dcterms:modified xsi:type="dcterms:W3CDTF">2012-05-21T06:11:05Z</dcterms:modified>
</cp:coreProperties>
</file>