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7" r:id="rId3"/>
    <p:sldId id="260" r:id="rId4"/>
    <p:sldId id="262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6AC407-297B-4B85-B8E4-40729640F7FA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DFBD33-74DA-4EF5-BBED-D11C189AE3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0699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6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DEA3A11D-CF97-45CB-B506-1D774B409484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E7255095-2718-4938-BC78-1454B56E5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11162" y="841375"/>
            <a:ext cx="8409309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školy: ZŠ Varnsdorf, Edisonova 2821, okres Děčín, příspěvková organizace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Člověk a příroda, Přírodopis, </a:t>
            </a:r>
            <a:r>
              <a:rPr lang="cs-CZ" sz="2400" dirty="0" err="1">
                <a:latin typeface="+mj-lt"/>
              </a:rPr>
              <a:t>Předgeologické</a:t>
            </a:r>
            <a:r>
              <a:rPr lang="cs-CZ" sz="2400" dirty="0">
                <a:latin typeface="+mj-lt"/>
              </a:rPr>
              <a:t> období až </a:t>
            </a:r>
            <a:r>
              <a:rPr lang="cs-CZ" sz="2400" dirty="0" smtClean="0">
                <a:latin typeface="+mj-lt"/>
              </a:rPr>
              <a:t>starohory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latin typeface="+mj-lt"/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VY_52_INOVACE_09/IV.SADA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err="1" smtClean="0">
                <a:latin typeface="+mj-lt"/>
              </a:rPr>
              <a:t>předgeologická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>
                <a:latin typeface="+mj-lt"/>
              </a:rPr>
              <a:t>období až </a:t>
            </a:r>
            <a:r>
              <a:rPr lang="cs-CZ" sz="2400" dirty="0" smtClean="0">
                <a:latin typeface="+mj-lt"/>
              </a:rPr>
              <a:t>starohory</a:t>
            </a:r>
            <a:r>
              <a:rPr lang="cs-CZ" sz="2400" dirty="0" smtClean="0">
                <a:solidFill>
                  <a:srgbClr val="000000"/>
                </a:solidFill>
                <a:latin typeface="+mj-lt"/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Období: září – prosinec 2011</a:t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908720"/>
            <a:ext cx="8784976" cy="10668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PŘEDGEOLOGICKÉ OBDOBÍ AŽ PRAHORY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>
                <a:latin typeface="+mj-lt"/>
              </a:rPr>
              <a:t>o těchto obdobích máme minimum informací, </a:t>
            </a:r>
            <a:r>
              <a:rPr lang="cs-CZ" dirty="0" smtClean="0">
                <a:latin typeface="+mj-lt"/>
              </a:rPr>
              <a:t>  a </a:t>
            </a:r>
            <a:r>
              <a:rPr lang="cs-CZ" dirty="0" smtClean="0">
                <a:latin typeface="+mj-lt"/>
              </a:rPr>
              <a:t>proto je projdeme dohromady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066800"/>
          </a:xfrm>
        </p:spPr>
        <p:txBody>
          <a:bodyPr/>
          <a:lstStyle/>
          <a:p>
            <a:r>
              <a:rPr lang="cs-CZ" b="1" dirty="0" smtClean="0"/>
              <a:t>PŘEDGEOLOGICKÉ OBDOBÍ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435280" cy="4824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+mj-lt"/>
              </a:rPr>
              <a:t>formovalo se pevné zemské těleso z drobných těles obíhajících na podobných drahách a po srážce s jedním obřím i náš Měsíc</a:t>
            </a:r>
          </a:p>
          <a:p>
            <a:pPr>
              <a:buNone/>
            </a:pPr>
            <a:endParaRPr lang="cs-CZ" sz="3200" dirty="0" smtClean="0">
              <a:latin typeface="+mj-lt"/>
            </a:endParaRPr>
          </a:p>
          <a:p>
            <a:pPr>
              <a:buNone/>
            </a:pPr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téměř celou dobu bylo zemské těleso rozžhavené a polotekuté bez pevného povrchu a atmosféry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b="1" dirty="0" smtClean="0"/>
              <a:t>PŘEDGEOLOGICKÉ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748464" cy="4536504"/>
          </a:xfrm>
        </p:spPr>
        <p:txBody>
          <a:bodyPr/>
          <a:lstStyle/>
          <a:p>
            <a:r>
              <a:rPr lang="cs-CZ" sz="3200" dirty="0" smtClean="0">
                <a:latin typeface="+mj-lt"/>
              </a:rPr>
              <a:t>Země byla soustavně bombardována vesmírným „smetím“ </a:t>
            </a:r>
            <a:r>
              <a:rPr lang="cs-CZ" sz="3200" dirty="0" smtClean="0">
                <a:latin typeface="+mj-lt"/>
              </a:rPr>
              <a:t>mj</a:t>
            </a:r>
            <a:r>
              <a:rPr lang="cs-CZ" sz="3200" dirty="0" smtClean="0">
                <a:latin typeface="+mj-lt"/>
              </a:rPr>
              <a:t>. i  kometami, které v závěru tohoto období přinesly životodárnou vodu</a:t>
            </a:r>
          </a:p>
          <a:p>
            <a:pPr>
              <a:buNone/>
            </a:pPr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z tohoto období neexistují na Zemi žádné horniny ani jiné pozůstatky (jsou však na Měsíci…)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PRAHORY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/>
          <a:lstStyle/>
          <a:p>
            <a:r>
              <a:rPr lang="cs-CZ" sz="3200" dirty="0" smtClean="0">
                <a:latin typeface="+mj-lt"/>
              </a:rPr>
              <a:t>v této epoše vznikl první </a:t>
            </a:r>
            <a:r>
              <a:rPr lang="cs-CZ" sz="3200" dirty="0" smtClean="0">
                <a:latin typeface="+mj-lt"/>
              </a:rPr>
              <a:t>život, </a:t>
            </a:r>
            <a:r>
              <a:rPr lang="cs-CZ" sz="3200" dirty="0" smtClean="0">
                <a:latin typeface="+mj-lt"/>
              </a:rPr>
              <a:t>byť primitivní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vyvinuly se první řasy, baktérie, sinice</a:t>
            </a:r>
          </a:p>
          <a:p>
            <a:endParaRPr lang="cs-CZ" sz="3200" dirty="0" smtClean="0">
              <a:latin typeface="+mj-lt"/>
            </a:endParaRPr>
          </a:p>
          <a:p>
            <a:r>
              <a:rPr lang="cs-CZ" sz="3200" dirty="0" smtClean="0">
                <a:latin typeface="+mj-lt"/>
              </a:rPr>
              <a:t> atmosféra byla pro současný život toxická, plná </a:t>
            </a:r>
            <a:r>
              <a:rPr lang="cs-CZ" sz="3200" dirty="0" err="1" smtClean="0">
                <a:latin typeface="+mj-lt"/>
              </a:rPr>
              <a:t>methanu</a:t>
            </a:r>
            <a:r>
              <a:rPr lang="cs-CZ" sz="3200" dirty="0" smtClean="0">
                <a:latin typeface="+mj-lt"/>
              </a:rPr>
              <a:t>, síry, oxidu uhličitého → kyslík v ní nebyl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128588"/>
            <a:ext cx="8228013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>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24</TotalTime>
  <Words>62</Words>
  <Application>Microsoft Office PowerPoint</Application>
  <PresentationFormat>Předvádění na obrazovce (4:3)</PresentationFormat>
  <Paragraphs>30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Urbanistický</vt:lpstr>
      <vt:lpstr>Snímek 1</vt:lpstr>
      <vt:lpstr>PŘEDGEOLOGICKÉ OBDOBÍ AŽ PRAHORY </vt:lpstr>
      <vt:lpstr>PŘEDGEOLOGICKÉ OBDOBÍ</vt:lpstr>
      <vt:lpstr>PŘEDGEOLOGICKÉ OBDOBÍ</vt:lpstr>
      <vt:lpstr>PRAHORY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Dum</cp:lastModifiedBy>
  <cp:revision>11</cp:revision>
  <dcterms:created xsi:type="dcterms:W3CDTF">2012-03-10T15:04:17Z</dcterms:created>
  <dcterms:modified xsi:type="dcterms:W3CDTF">2012-05-21T15:15:58Z</dcterms:modified>
</cp:coreProperties>
</file>