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8" r:id="rId2"/>
    <p:sldId id="259" r:id="rId3"/>
    <p:sldId id="261" r:id="rId4"/>
    <p:sldId id="262" r:id="rId5"/>
    <p:sldId id="263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FA31D4-122C-4A18-99DA-C02494C4BB14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1D45CF-8255-42A9-8AF4-F6E7E34E528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067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3D643C1-0ABB-4F46-959E-E699A5620DDB}" type="slidenum">
              <a:rPr lang="cs-CZ"/>
              <a:pPr/>
              <a:t>1</a:t>
            </a:fld>
            <a:endParaRPr lang="cs-CZ"/>
          </a:p>
        </p:txBody>
      </p:sp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173D4BB-3A95-44DD-BAB2-F560E15C3E57}" type="slidenum">
              <a:rPr lang="cs-CZ"/>
              <a:pPr/>
              <a:t>6</a:t>
            </a:fld>
            <a:endParaRPr lang="cs-CZ"/>
          </a:p>
        </p:txBody>
      </p:sp>
      <p:sp>
        <p:nvSpPr>
          <p:cNvPr id="204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2B2300B7-B09A-4776-8DE8-F1D4A1A5BA1B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128E9A32-7CB7-4FB6-BF11-02E664F549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300B7-B09A-4776-8DE8-F1D4A1A5BA1B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9A32-7CB7-4FB6-BF11-02E664F549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2B2300B7-B09A-4776-8DE8-F1D4A1A5BA1B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128E9A32-7CB7-4FB6-BF11-02E664F549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300B7-B09A-4776-8DE8-F1D4A1A5BA1B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9A32-7CB7-4FB6-BF11-02E664F549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300B7-B09A-4776-8DE8-F1D4A1A5BA1B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9A32-7CB7-4FB6-BF11-02E664F549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300B7-B09A-4776-8DE8-F1D4A1A5BA1B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9A32-7CB7-4FB6-BF11-02E664F549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300B7-B09A-4776-8DE8-F1D4A1A5BA1B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9A32-7CB7-4FB6-BF11-02E664F549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300B7-B09A-4776-8DE8-F1D4A1A5BA1B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9A32-7CB7-4FB6-BF11-02E664F549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300B7-B09A-4776-8DE8-F1D4A1A5BA1B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9A32-7CB7-4FB6-BF11-02E664F549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300B7-B09A-4776-8DE8-F1D4A1A5BA1B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9A32-7CB7-4FB6-BF11-02E664F549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300B7-B09A-4776-8DE8-F1D4A1A5BA1B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9A32-7CB7-4FB6-BF11-02E664F549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B2300B7-B09A-4776-8DE8-F1D4A1A5BA1B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28E9A32-7CB7-4FB6-BF11-02E664F549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Přímá spojovací čára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ovací čára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411162" y="841375"/>
            <a:ext cx="8409309" cy="4559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  <a:t>Název školy: ZŠ Varnsdorf, Edisonova 2821, okres Děčín, příspěvková organizace</a:t>
            </a:r>
            <a:b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  <a:t>Člověk a příroda, Přírodopis, </a:t>
            </a:r>
            <a:r>
              <a:rPr lang="cs-CZ" sz="2400" dirty="0">
                <a:latin typeface="+mj-lt"/>
              </a:rPr>
              <a:t>S</a:t>
            </a:r>
            <a:r>
              <a:rPr lang="cs-CZ" sz="2400" dirty="0" smtClean="0">
                <a:latin typeface="+mj-lt"/>
              </a:rPr>
              <a:t>tarohory</a:t>
            </a:r>
            <a: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  <a:t>Autor: Kamil </a:t>
            </a:r>
            <a:r>
              <a:rPr lang="cs-CZ" sz="2400" dirty="0" err="1">
                <a:solidFill>
                  <a:srgbClr val="000000"/>
                </a:solidFill>
                <a:latin typeface="+mj-lt"/>
                <a:ea typeface="SimSun" charset="-122"/>
              </a:rPr>
              <a:t>Bujárek</a:t>
            </a:r>
            <a: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  <a:t>, Bc.</a:t>
            </a:r>
            <a:b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  <a:t>Název materiálu: </a:t>
            </a:r>
            <a:r>
              <a:rPr lang="cs-CZ" sz="2400" dirty="0" smtClean="0">
                <a:solidFill>
                  <a:srgbClr val="000000"/>
                </a:solidFill>
                <a:latin typeface="+mj-lt"/>
                <a:ea typeface="SimSun" charset="-122"/>
              </a:rPr>
              <a:t>VY_52_INOVACE_10/IV.SADA</a:t>
            </a:r>
            <a: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  <a:t>Anotace: Prezentace je určena pro žáky 9. ročníku, je určena k výkladu učiva </a:t>
            </a:r>
            <a:r>
              <a:rPr lang="cs-CZ" sz="2400" dirty="0" smtClean="0">
                <a:latin typeface="+mj-lt"/>
              </a:rPr>
              <a:t>starohory</a:t>
            </a:r>
            <a:r>
              <a:rPr lang="cs-CZ" sz="2400" dirty="0" smtClean="0">
                <a:solidFill>
                  <a:srgbClr val="000000"/>
                </a:solidFill>
                <a:latin typeface="+mj-lt"/>
                <a:ea typeface="SimSun" charset="-122"/>
              </a:rPr>
              <a:t>.</a:t>
            </a:r>
            <a:endParaRPr lang="cs-CZ" sz="2400" dirty="0">
              <a:solidFill>
                <a:srgbClr val="000000"/>
              </a:solidFill>
              <a:latin typeface="+mj-lt"/>
              <a:ea typeface="SimSun" charset="-122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  <a:t>Období: září – prosinec 2011</a:t>
            </a:r>
            <a:b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</a:br>
            <a:endParaRPr lang="cs-CZ" sz="2400" dirty="0">
              <a:solidFill>
                <a:srgbClr val="000000"/>
              </a:solidFill>
              <a:latin typeface="+mj-lt"/>
              <a:ea typeface="SimSun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STAROHORY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sz="3200" dirty="0" smtClean="0"/>
          </a:p>
          <a:p>
            <a:r>
              <a:rPr lang="cs-CZ" sz="3200" dirty="0" smtClean="0"/>
              <a:t>toto období je typické z počátku masivním rozvojem řas, </a:t>
            </a:r>
            <a:r>
              <a:rPr lang="cs-CZ" sz="3200" dirty="0" smtClean="0"/>
              <a:t>bakterií </a:t>
            </a:r>
            <a:r>
              <a:rPr lang="cs-CZ" sz="3200" dirty="0" smtClean="0"/>
              <a:t>a sinic</a:t>
            </a:r>
          </a:p>
          <a:p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ty obohatily mořskou vodu kyslíkem a vytvořily tak podmínky pro vznik prvních živočichů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STAROHORY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162128"/>
          </a:xfrm>
        </p:spPr>
        <p:txBody>
          <a:bodyPr>
            <a:normAutofit fontScale="92500"/>
          </a:bodyPr>
          <a:lstStyle/>
          <a:p>
            <a:endParaRPr lang="cs-CZ" dirty="0" smtClean="0"/>
          </a:p>
          <a:p>
            <a:r>
              <a:rPr lang="cs-CZ" sz="3200" dirty="0" smtClean="0"/>
              <a:t>mezi první živočichy můžeme řadit nejjednodušší druhy jako prvoky, láčkovce či kroužkovce</a:t>
            </a:r>
          </a:p>
          <a:p>
            <a:endParaRPr lang="cs-CZ" sz="3200" dirty="0" smtClean="0"/>
          </a:p>
          <a:p>
            <a:r>
              <a:rPr lang="cs-CZ" sz="3200" dirty="0" smtClean="0"/>
              <a:t>na vrcholu potravního řetězce byli obří členovci</a:t>
            </a:r>
          </a:p>
          <a:p>
            <a:endParaRPr lang="cs-CZ" sz="3200" dirty="0" smtClean="0"/>
          </a:p>
          <a:p>
            <a:r>
              <a:rPr lang="cs-CZ" sz="3200" dirty="0" smtClean="0"/>
              <a:t>kyslík unikající z mořské vody do okolní atmosféry ji začal pomalu připravovat pro suchozemské organismy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STAROHORY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endParaRPr lang="cs-CZ" sz="3200" dirty="0" smtClean="0"/>
          </a:p>
          <a:p>
            <a:pPr>
              <a:lnSpc>
                <a:spcPct val="150000"/>
              </a:lnSpc>
            </a:pPr>
            <a:r>
              <a:rPr lang="cs-CZ" sz="3200" dirty="0" smtClean="0"/>
              <a:t>z tohoto období máme nejstarší svědecké horniny s velmi vzácnými zkamenělinami, neboť v tomto období ještě organismy neměly pevné schránky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52400"/>
            <a:ext cx="8640960" cy="990600"/>
          </a:xfrm>
        </p:spPr>
        <p:txBody>
          <a:bodyPr>
            <a:noAutofit/>
          </a:bodyPr>
          <a:lstStyle/>
          <a:p>
            <a:r>
              <a:rPr lang="cs-CZ" sz="3000" b="1" dirty="0" smtClean="0"/>
              <a:t>VYHLEDEJTE VÝZNAM TĚCHTO POJMŮ:</a:t>
            </a:r>
            <a:endParaRPr lang="cs-CZ" sz="3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cs-CZ" sz="3200" dirty="0" smtClean="0"/>
              <a:t>Petrifikace – </a:t>
            </a:r>
          </a:p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cs-CZ" sz="3200" dirty="0" smtClean="0"/>
              <a:t>Stromatolity – </a:t>
            </a:r>
          </a:p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cs-CZ" sz="3200" dirty="0" smtClean="0"/>
              <a:t>Fylit – </a:t>
            </a:r>
          </a:p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cs-CZ" sz="3200" dirty="0" smtClean="0"/>
              <a:t>Ozonosféra –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457200" y="128588"/>
            <a:ext cx="8228013" cy="5997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4400" dirty="0" smtClean="0">
              <a:solidFill>
                <a:srgbClr val="000000"/>
              </a:solidFill>
              <a:latin typeface="Calibri" pitchFamily="32" charset="0"/>
              <a:ea typeface="SimSun" charset="-122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 dirty="0" smtClean="0">
                <a:solidFill>
                  <a:srgbClr val="000000"/>
                </a:solidFill>
                <a:latin typeface="+mj-lt"/>
                <a:ea typeface="SimSun" charset="-122"/>
              </a:rPr>
              <a:t>Použité </a:t>
            </a:r>
            <a:r>
              <a:rPr lang="cs-CZ" sz="4400" dirty="0">
                <a:solidFill>
                  <a:srgbClr val="000000"/>
                </a:solidFill>
                <a:latin typeface="+mj-lt"/>
                <a:ea typeface="SimSun" charset="-122"/>
              </a:rPr>
              <a:t>zdroje</a:t>
            </a:r>
            <a:r>
              <a:rPr lang="cs-CZ" sz="4400" dirty="0" smtClean="0">
                <a:solidFill>
                  <a:srgbClr val="000000"/>
                </a:solidFill>
                <a:latin typeface="+mj-lt"/>
                <a:ea typeface="SimSun" charset="-122"/>
              </a:rPr>
              <a:t>:</a:t>
            </a: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4400" dirty="0">
              <a:solidFill>
                <a:srgbClr val="000000"/>
              </a:solidFill>
              <a:ea typeface="SimSun" charset="-122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	Vališ, Jaroslav - Přírodopis pro 8. ročník ZŠ, 6., upravené vydání, SPN Praha, 1992. 157 stran, ISBN 80-04-26325-9</a:t>
            </a: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dirty="0">
              <a:solidFill>
                <a:srgbClr val="000000"/>
              </a:solidFill>
              <a:latin typeface="Calibri" pitchFamily="32" charset="0"/>
              <a:ea typeface="SimSun" charset="-122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 smtClean="0">
                <a:solidFill>
                  <a:srgbClr val="000000"/>
                </a:solidFill>
                <a:latin typeface="Calibri" pitchFamily="32" charset="0"/>
                <a:ea typeface="SimSun" charset="-122"/>
              </a:rPr>
              <a:t>  </a:t>
            </a:r>
            <a:endParaRPr lang="cs-CZ" sz="2400" dirty="0">
              <a:solidFill>
                <a:srgbClr val="000000"/>
              </a:solidFill>
              <a:latin typeface="Calibri" pitchFamily="32" charset="0"/>
              <a:ea typeface="SimSun" charset="-122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dirty="0">
              <a:solidFill>
                <a:srgbClr val="000000"/>
              </a:solidFill>
              <a:latin typeface="Calibri" pitchFamily="32" charset="0"/>
              <a:ea typeface="SimSun" charset="-122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</TotalTime>
  <Words>64</Words>
  <Application>Microsoft Office PowerPoint</Application>
  <PresentationFormat>Předvádění na obrazovce (4:3)</PresentationFormat>
  <Paragraphs>32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Původ</vt:lpstr>
      <vt:lpstr>Snímek 1</vt:lpstr>
      <vt:lpstr>STAROHORY</vt:lpstr>
      <vt:lpstr>STAROHORY</vt:lpstr>
      <vt:lpstr>STAROHORY</vt:lpstr>
      <vt:lpstr>VYHLEDEJTE VÝZNAM TĚCHTO POJMŮ: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Lucinka</dc:creator>
  <cp:lastModifiedBy>expert</cp:lastModifiedBy>
  <cp:revision>8</cp:revision>
  <dcterms:created xsi:type="dcterms:W3CDTF">2012-03-10T15:51:32Z</dcterms:created>
  <dcterms:modified xsi:type="dcterms:W3CDTF">2012-05-21T14:57:37Z</dcterms:modified>
</cp:coreProperties>
</file>