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7" r:id="rId2"/>
    <p:sldId id="259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A5A4DE-6BDD-426F-91B2-0A6D5D73CDE8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37B17-26C3-4ED0-BC5A-F13AF9BDAC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059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7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82F644C-F3D8-45E9-B6EB-3C1F844CE7F2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720E470-BCA0-4AE4-B46A-052FFFE48A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11162" y="841375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 příroda, Přírodopis, </a:t>
            </a:r>
            <a:r>
              <a:rPr lang="cs-CZ" sz="2400" dirty="0" smtClean="0">
                <a:latin typeface="+mj-lt"/>
              </a:rPr>
              <a:t>Prvohory - geologie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latin typeface="+mj-lt"/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VY_52_INOVACE_11/IV.SADA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>
                <a:latin typeface="+mj-lt"/>
              </a:rPr>
              <a:t>prvohory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Období: září – prosinec 2011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PRVOHORY - geologie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6805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první období, které je celé oživeno organismy</a:t>
            </a:r>
          </a:p>
          <a:p>
            <a:endParaRPr lang="cs-CZ" dirty="0" smtClean="0"/>
          </a:p>
          <a:p>
            <a:r>
              <a:rPr lang="cs-CZ" dirty="0" smtClean="0"/>
              <a:t>planeta začala být pohostinná a zábavná právě díky přítomnosti celé řady druhů na souši i ve vodě</a:t>
            </a:r>
          </a:p>
          <a:p>
            <a:endParaRPr lang="cs-CZ" dirty="0" smtClean="0"/>
          </a:p>
          <a:p>
            <a:r>
              <a:rPr lang="cs-CZ" dirty="0" smtClean="0"/>
              <a:t>vzhledem k této rozrůzněnosti života na Zemi, na které organismy svým vývojem reagují, přizpůsobují se, se prvohory dělí na starší a mladší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83880" cy="10515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PRVOHORY - geologie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83880" cy="4187952"/>
          </a:xfrm>
        </p:spPr>
        <p:txBody>
          <a:bodyPr>
            <a:normAutofit/>
          </a:bodyPr>
          <a:lstStyle/>
          <a:p>
            <a:r>
              <a:rPr lang="cs-CZ" dirty="0" smtClean="0"/>
              <a:t>prvohory se tedy dělí na starší a mladší a ty ještě dále: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/>
              <a:t>starší prvohory </a:t>
            </a:r>
            <a:r>
              <a:rPr lang="cs-CZ" dirty="0" smtClean="0"/>
              <a:t>– kambrium, ordovik, silur, devon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b="1" i="1" dirty="0" smtClean="0"/>
              <a:t>mladší prvohory </a:t>
            </a:r>
            <a:r>
              <a:rPr lang="cs-CZ" dirty="0" smtClean="0"/>
              <a:t>– karbon, perm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PRVOHORY - geologie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482453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díky pozůstatkům lze odhalit dvě celoplanetární vrásnění:</a:t>
            </a:r>
          </a:p>
          <a:p>
            <a:pPr>
              <a:lnSpc>
                <a:spcPct val="150000"/>
              </a:lnSpc>
              <a:buNone/>
            </a:pPr>
            <a:endParaRPr lang="cs-CZ" sz="3000" dirty="0" smtClean="0"/>
          </a:p>
          <a:p>
            <a:pPr lvl="1">
              <a:lnSpc>
                <a:spcPct val="150000"/>
              </a:lnSpc>
            </a:pPr>
            <a:r>
              <a:rPr lang="cs-CZ" sz="3000" b="1" dirty="0" smtClean="0"/>
              <a:t>kaledonské</a:t>
            </a:r>
            <a:r>
              <a:rPr lang="cs-CZ" sz="3000" dirty="0" smtClean="0"/>
              <a:t> v ordoviku a siluru</a:t>
            </a:r>
          </a:p>
          <a:p>
            <a:pPr lvl="1">
              <a:lnSpc>
                <a:spcPct val="150000"/>
              </a:lnSpc>
            </a:pPr>
            <a:r>
              <a:rPr lang="cs-CZ" sz="3000" b="1" dirty="0" smtClean="0"/>
              <a:t>variské</a:t>
            </a:r>
            <a:r>
              <a:rPr lang="cs-CZ" sz="3000" dirty="0" smtClean="0"/>
              <a:t> od konce devonu až do permu</a:t>
            </a:r>
          </a:p>
          <a:p>
            <a:pPr lvl="1"/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83880" cy="10515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PRVOHORY - geologie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83880" cy="4187952"/>
          </a:xfrm>
        </p:spPr>
        <p:txBody>
          <a:bodyPr>
            <a:normAutofit/>
          </a:bodyPr>
          <a:lstStyle/>
          <a:p>
            <a:endParaRPr lang="cs-CZ" sz="3000" dirty="0" smtClean="0"/>
          </a:p>
          <a:p>
            <a:r>
              <a:rPr lang="cs-CZ" sz="3000" dirty="0" smtClean="0"/>
              <a:t>v obou těchto </a:t>
            </a:r>
            <a:r>
              <a:rPr lang="cs-CZ" sz="3000" dirty="0" err="1" smtClean="0"/>
              <a:t>vrásných</a:t>
            </a:r>
            <a:r>
              <a:rPr lang="cs-CZ" sz="3000" dirty="0" smtClean="0"/>
              <a:t> procesech docházelo k sopečným erupcím a vulkanické činnosti</a:t>
            </a:r>
          </a:p>
          <a:p>
            <a:pPr>
              <a:buNone/>
            </a:pPr>
            <a:endParaRPr lang="cs-CZ" sz="3000" dirty="0" smtClean="0"/>
          </a:p>
          <a:p>
            <a:r>
              <a:rPr lang="cs-CZ" sz="3000" dirty="0" smtClean="0"/>
              <a:t>v současnosti ze žil, které v této době vznikly, těžíme hlavně kovy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83880" cy="10515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PRVOHORY - geologie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83880" cy="41879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celé prvohory jsou mimořádně bohaté na zkameněliny</a:t>
            </a:r>
          </a:p>
          <a:p>
            <a:endParaRPr lang="cs-CZ" dirty="0" smtClean="0"/>
          </a:p>
          <a:p>
            <a:r>
              <a:rPr lang="cs-CZ" dirty="0" smtClean="0">
                <a:latin typeface="Century Schoolbook"/>
              </a:rPr>
              <a:t>→ </a:t>
            </a:r>
            <a:r>
              <a:rPr lang="cs-CZ" dirty="0" smtClean="0"/>
              <a:t>nejčastějším typem hornin jsou usazeniny, které výborně zachovávají schránky živočichů</a:t>
            </a:r>
          </a:p>
          <a:p>
            <a:endParaRPr lang="cs-CZ" dirty="0" smtClean="0"/>
          </a:p>
          <a:p>
            <a:r>
              <a:rPr lang="cs-CZ" dirty="0" smtClean="0"/>
              <a:t> významnou usazeninou je černé uhlí, které vzniklo v karbonu (těží se i u nás – kde?)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28588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</TotalTime>
  <Words>130</Words>
  <Application>Microsoft Office PowerPoint</Application>
  <PresentationFormat>Předvádění na obrazovce (4:3)</PresentationFormat>
  <Paragraphs>39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PRVOHORY - geologie</vt:lpstr>
      <vt:lpstr>PRVOHORY - geologie</vt:lpstr>
      <vt:lpstr>PRVOHORY - geologie</vt:lpstr>
      <vt:lpstr>PRVOHORY - geologie</vt:lpstr>
      <vt:lpstr>PRVOHORY - geologie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6</cp:revision>
  <dcterms:created xsi:type="dcterms:W3CDTF">2012-03-10T16:09:50Z</dcterms:created>
  <dcterms:modified xsi:type="dcterms:W3CDTF">2012-05-21T06:14:10Z</dcterms:modified>
</cp:coreProperties>
</file>