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103" d="100"/>
          <a:sy n="103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69A4D-2DF8-4E5B-9760-04E68F42726C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4ECA5-5B17-41F7-839F-58C9463EEC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84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7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B11FACC-6430-4A40-9BAC-FAC2F4D8E6D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7BF28A1-FB4D-4748-944C-D3A109FEC1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11162" y="841375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 příroda, Přírodopis, </a:t>
            </a:r>
            <a:r>
              <a:rPr lang="cs-CZ" sz="2400" dirty="0" smtClean="0">
                <a:latin typeface="+mj-lt"/>
              </a:rPr>
              <a:t>Prvohory - život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latin typeface="+mj-lt"/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VY_52_INOVACE_12/IV.SADA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>
                <a:latin typeface="+mj-lt"/>
              </a:rPr>
              <a:t>prvohory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Období: září – prosinec 2011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PRVOHORY - život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3200" dirty="0" smtClean="0"/>
          </a:p>
          <a:p>
            <a:r>
              <a:rPr lang="cs-CZ" sz="3200" dirty="0" smtClean="0">
                <a:latin typeface="+mj-lt"/>
              </a:rPr>
              <a:t>jak již bylo řečeno, jsou prvním obdobím, které je celé oživeno organismy</a:t>
            </a:r>
          </a:p>
          <a:p>
            <a:endParaRPr lang="cs-CZ" sz="3200" dirty="0" smtClean="0">
              <a:latin typeface="+mj-lt"/>
            </a:endParaRPr>
          </a:p>
          <a:p>
            <a:pPr>
              <a:buNone/>
            </a:pPr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postupně se objevuje celá řada druhů </a:t>
            </a:r>
            <a:r>
              <a:rPr lang="cs-CZ" sz="3200" dirty="0" smtClean="0">
                <a:latin typeface="+mj-lt"/>
              </a:rPr>
              <a:t>       ve </a:t>
            </a:r>
            <a:r>
              <a:rPr lang="cs-CZ" sz="3200" dirty="0" smtClean="0">
                <a:latin typeface="+mj-lt"/>
              </a:rPr>
              <a:t>vodě i na souši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PRVOHORY - rostlinstvo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v siluru vystoupily </a:t>
            </a:r>
            <a:r>
              <a:rPr lang="cs-CZ" sz="3000" b="1" dirty="0" smtClean="0">
                <a:latin typeface="+mj-lt"/>
              </a:rPr>
              <a:t>cévnaté výtrusné rostliny </a:t>
            </a:r>
            <a:r>
              <a:rPr lang="cs-CZ" sz="3000" dirty="0" smtClean="0">
                <a:latin typeface="+mj-lt"/>
              </a:rPr>
              <a:t>z oceánu na souš a otevřely tak novou kapitolu v historii Země </a:t>
            </a:r>
          </a:p>
          <a:p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objevují se stromovité přesličky, plavuně </a:t>
            </a:r>
            <a:r>
              <a:rPr lang="cs-CZ" sz="3000" dirty="0" smtClean="0">
                <a:latin typeface="+mj-lt"/>
              </a:rPr>
              <a:t>            a </a:t>
            </a:r>
            <a:r>
              <a:rPr lang="cs-CZ" sz="3000" dirty="0" smtClean="0">
                <a:latin typeface="+mj-lt"/>
              </a:rPr>
              <a:t>kapraďorosty, které vytvořily téměř </a:t>
            </a:r>
            <a:r>
              <a:rPr lang="cs-CZ" sz="3000" dirty="0" smtClean="0">
                <a:latin typeface="+mj-lt"/>
              </a:rPr>
              <a:t>                 po </a:t>
            </a:r>
            <a:r>
              <a:rPr lang="cs-CZ" sz="3000" dirty="0" smtClean="0">
                <a:latin typeface="+mj-lt"/>
              </a:rPr>
              <a:t>celé Zemi husté vlhké pralesy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PRVOHORY - živočišstvo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sz="3000" dirty="0" smtClean="0">
                <a:latin typeface="+mj-lt"/>
              </a:rPr>
              <a:t>život však pokračoval ve vývoji i v mořích</a:t>
            </a:r>
          </a:p>
          <a:p>
            <a:pPr>
              <a:buNone/>
            </a:pPr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 hlavními zde byli </a:t>
            </a:r>
            <a:r>
              <a:rPr lang="cs-CZ" sz="3000" dirty="0" smtClean="0">
                <a:latin typeface="+mj-lt"/>
              </a:rPr>
              <a:t>členovci, </a:t>
            </a:r>
            <a:r>
              <a:rPr lang="cs-CZ" sz="3000" dirty="0" smtClean="0">
                <a:latin typeface="+mj-lt"/>
              </a:rPr>
              <a:t>jako např. trilobiti</a:t>
            </a:r>
          </a:p>
          <a:p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začal vývoj prvních ryb, zvyšoval se počet druhů hlavonožců, mlžů atp. </a:t>
            </a:r>
          </a:p>
          <a:p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objevili se první obojživelníci a primitivní plazi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PRVOHORY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000" dirty="0" smtClean="0">
                <a:latin typeface="+mj-lt"/>
              </a:rPr>
              <a:t>na konci prvohor, v permu, došlo </a:t>
            </a:r>
            <a:r>
              <a:rPr lang="cs-CZ" sz="3000" dirty="0" smtClean="0">
                <a:latin typeface="+mj-lt"/>
              </a:rPr>
              <a:t>                      ke </a:t>
            </a:r>
            <a:r>
              <a:rPr lang="cs-CZ" sz="3000" dirty="0" smtClean="0">
                <a:latin typeface="+mj-lt"/>
              </a:rPr>
              <a:t>klimatickému zvratu</a:t>
            </a:r>
          </a:p>
          <a:p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 bohatý a pestrý život se zredukoval jen </a:t>
            </a:r>
            <a:r>
              <a:rPr lang="cs-CZ" sz="3000" dirty="0" smtClean="0">
                <a:latin typeface="+mj-lt"/>
              </a:rPr>
              <a:t>            na </a:t>
            </a:r>
            <a:r>
              <a:rPr lang="cs-CZ" sz="3000" dirty="0" smtClean="0">
                <a:latin typeface="+mj-lt"/>
              </a:rPr>
              <a:t>ty nejodolnější a nejpřizpůsobivější organismy</a:t>
            </a:r>
          </a:p>
          <a:p>
            <a:endParaRPr lang="cs-CZ" sz="3000" dirty="0" smtClean="0">
              <a:latin typeface="+mj-lt"/>
            </a:endParaRPr>
          </a:p>
          <a:p>
            <a:r>
              <a:rPr lang="cs-CZ" sz="3000" dirty="0" smtClean="0">
                <a:latin typeface="+mj-lt"/>
              </a:rPr>
              <a:t>bylo to největší vymírání v historii Země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VYHLEDEJTE VÝZNAM NÁSLEDUJÍCÍCH POJMŮ: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Paleozoikum - 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err="1" smtClean="0"/>
              <a:t>Graptoliti</a:t>
            </a:r>
            <a:r>
              <a:rPr lang="cs-CZ" sz="3200" dirty="0" smtClean="0"/>
              <a:t> –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err="1" smtClean="0"/>
              <a:t>Anomalokaris</a:t>
            </a:r>
            <a:r>
              <a:rPr lang="cs-CZ" sz="3200" dirty="0" smtClean="0"/>
              <a:t> –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err="1" smtClean="0"/>
              <a:t>Pterigotus</a:t>
            </a:r>
            <a:r>
              <a:rPr lang="cs-CZ" sz="3200" dirty="0" smtClean="0"/>
              <a:t> –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err="1" smtClean="0"/>
              <a:t>Hymérie</a:t>
            </a:r>
            <a:r>
              <a:rPr lang="cs-CZ" sz="3200" dirty="0" smtClean="0"/>
              <a:t> (</a:t>
            </a:r>
            <a:r>
              <a:rPr lang="cs-CZ" sz="3200" dirty="0" err="1" smtClean="0"/>
              <a:t>hyneria</a:t>
            </a:r>
            <a:r>
              <a:rPr lang="cs-CZ" sz="3200" dirty="0" smtClean="0"/>
              <a:t>) –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2040" y="1556792"/>
            <a:ext cx="3749040" cy="4572000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 startAt="6"/>
            </a:pPr>
            <a:r>
              <a:rPr lang="cs-CZ" sz="3200" dirty="0" err="1" smtClean="0"/>
              <a:t>Hynerpeton</a:t>
            </a:r>
            <a:r>
              <a:rPr lang="cs-CZ" sz="3200" dirty="0" smtClean="0"/>
              <a:t> -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6"/>
            </a:pPr>
            <a:r>
              <a:rPr lang="cs-CZ" sz="3200" dirty="0" err="1" smtClean="0"/>
              <a:t>Petrolakosaurus</a:t>
            </a:r>
            <a:r>
              <a:rPr lang="cs-CZ" sz="3200" dirty="0" smtClean="0"/>
              <a:t> –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6"/>
            </a:pPr>
            <a:r>
              <a:rPr lang="cs-CZ" sz="3200" dirty="0" err="1" smtClean="0"/>
              <a:t>Diictodon</a:t>
            </a:r>
            <a:r>
              <a:rPr lang="cs-CZ" sz="3200" dirty="0" smtClean="0"/>
              <a:t> –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 startAt="6"/>
            </a:pPr>
            <a:r>
              <a:rPr lang="cs-CZ" sz="3200" dirty="0" err="1" smtClean="0"/>
              <a:t>Euparkerie</a:t>
            </a:r>
            <a:r>
              <a:rPr lang="cs-CZ" sz="3200" dirty="0" smtClean="0"/>
              <a:t> –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28588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</TotalTime>
  <Words>93</Words>
  <Application>Microsoft Office PowerPoint</Application>
  <PresentationFormat>Předvádění na obrazovce (4:3)</PresentationFormat>
  <Paragraphs>47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Snímek 1</vt:lpstr>
      <vt:lpstr>PRVOHORY - život</vt:lpstr>
      <vt:lpstr>PRVOHORY - rostlinstvo</vt:lpstr>
      <vt:lpstr>PRVOHORY - živočišstvo</vt:lpstr>
      <vt:lpstr>PRVOHORY</vt:lpstr>
      <vt:lpstr>VYHLEDEJTE VÝZNAM NÁSLEDUJÍCÍCH POJMŮ: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Dum</cp:lastModifiedBy>
  <cp:revision>12</cp:revision>
  <dcterms:created xsi:type="dcterms:W3CDTF">2012-03-10T16:25:41Z</dcterms:created>
  <dcterms:modified xsi:type="dcterms:W3CDTF">2012-05-21T15:17:41Z</dcterms:modified>
</cp:coreProperties>
</file>