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60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0EFFCB-CD7D-487C-AB34-8D297A5ED227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3BE11D-9EFD-4DD8-AD30-F6760A2F05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9979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3D643C1-0ABB-4F46-959E-E699A5620DDB}" type="slidenum">
              <a:rPr lang="cs-CZ"/>
              <a:pPr/>
              <a:t>1</a:t>
            </a:fld>
            <a:endParaRPr lang="cs-CZ"/>
          </a:p>
        </p:txBody>
      </p:sp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173D4BB-3A95-44DD-BAB2-F560E15C3E57}" type="slidenum">
              <a:rPr lang="cs-CZ"/>
              <a:pPr/>
              <a:t>6</a:t>
            </a:fld>
            <a:endParaRPr lang="cs-CZ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D30B275-B9F4-4AB0-B52D-C7A269852DC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C928EDD-8C1D-479E-93C8-F31B38EF38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0B275-B9F4-4AB0-B52D-C7A269852DC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928EDD-8C1D-479E-93C8-F31B38EF385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0B275-B9F4-4AB0-B52D-C7A269852DC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928EDD-8C1D-479E-93C8-F31B38EF385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0B275-B9F4-4AB0-B52D-C7A269852DC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928EDD-8C1D-479E-93C8-F31B38EF385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0B275-B9F4-4AB0-B52D-C7A269852DC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928EDD-8C1D-479E-93C8-F31B38EF385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0B275-B9F4-4AB0-B52D-C7A269852DC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928EDD-8C1D-479E-93C8-F31B38EF3858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0B275-B9F4-4AB0-B52D-C7A269852DC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928EDD-8C1D-479E-93C8-F31B38EF38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D30B275-B9F4-4AB0-B52D-C7A269852DC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928EDD-8C1D-479E-93C8-F31B38EF385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D30B275-B9F4-4AB0-B52D-C7A269852DC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C928EDD-8C1D-479E-93C8-F31B38EF385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0B275-B9F4-4AB0-B52D-C7A269852DC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928EDD-8C1D-479E-93C8-F31B38EF38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0B275-B9F4-4AB0-B52D-C7A269852DC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928EDD-8C1D-479E-93C8-F31B38EF38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D30B275-B9F4-4AB0-B52D-C7A269852DCC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C928EDD-8C1D-479E-93C8-F31B38EF385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Text Box 1"/>
          <p:cNvSpPr txBox="1">
            <a:spLocks noChangeArrowheads="1"/>
          </p:cNvSpPr>
          <p:nvPr/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411162" y="841375"/>
            <a:ext cx="8409309" cy="4559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Název školy: ZŠ Varnsdorf, Edisonova 2821, okres Děčín, příspěvková </a:t>
            </a:r>
            <a:r>
              <a:rPr lang="cs-CZ" sz="2400" dirty="0" smtClean="0">
                <a:solidFill>
                  <a:srgbClr val="000000"/>
                </a:solidFill>
                <a:latin typeface="+mj-lt"/>
                <a:ea typeface="SimSun" charset="-122"/>
              </a:rPr>
              <a:t>organizace</a:t>
            </a:r>
            <a:br>
              <a:rPr lang="cs-CZ" sz="2400" dirty="0" smtClean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 smtClean="0">
                <a:solidFill>
                  <a:srgbClr val="000000"/>
                </a:solidFill>
                <a:latin typeface="+mj-lt"/>
                <a:ea typeface="SimSun" charset="-122"/>
              </a:rPr>
              <a:t>Člověk 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a příroda, Přírodopis, </a:t>
            </a:r>
            <a:r>
              <a:rPr lang="cs-CZ" sz="2400" dirty="0" smtClean="0">
                <a:latin typeface="+mj-lt"/>
              </a:rPr>
              <a:t>Druhohory - geologie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Autor: Kamil </a:t>
            </a:r>
            <a:r>
              <a:rPr lang="cs-CZ" sz="2400" dirty="0" err="1">
                <a:solidFill>
                  <a:srgbClr val="000000"/>
                </a:solidFill>
                <a:latin typeface="+mj-lt"/>
                <a:ea typeface="SimSun" charset="-122"/>
              </a:rPr>
              <a:t>Bujárek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, Bc.</a:t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Název materiálu: </a:t>
            </a:r>
            <a:r>
              <a:rPr lang="cs-CZ" sz="2400" dirty="0" smtClean="0">
                <a:solidFill>
                  <a:srgbClr val="000000"/>
                </a:solidFill>
                <a:latin typeface="+mj-lt"/>
                <a:ea typeface="SimSun" charset="-122"/>
              </a:rPr>
              <a:t>VY_52_INOVACE_13/IV.SADA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Anotace: Prezentace je určena pro žáky 9. ročníku, je určena k výkladu učiva </a:t>
            </a:r>
            <a:r>
              <a:rPr lang="cs-CZ" sz="2400" dirty="0" smtClean="0">
                <a:latin typeface="+mj-lt"/>
              </a:rPr>
              <a:t>druhohory</a:t>
            </a:r>
            <a:r>
              <a:rPr lang="cs-CZ" sz="2400" dirty="0" smtClean="0">
                <a:solidFill>
                  <a:srgbClr val="000000"/>
                </a:solidFill>
                <a:latin typeface="+mj-lt"/>
                <a:ea typeface="SimSun" charset="-122"/>
              </a:rPr>
              <a:t>.</a:t>
            </a:r>
            <a:endParaRPr lang="cs-CZ" sz="2400" dirty="0">
              <a:solidFill>
                <a:srgbClr val="000000"/>
              </a:solidFill>
              <a:latin typeface="+mj-lt"/>
              <a:ea typeface="SimSun" charset="-122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Období: září – prosinec 2011</a:t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endParaRPr lang="cs-CZ" sz="2400" dirty="0">
              <a:solidFill>
                <a:srgbClr val="000000"/>
              </a:solidFill>
              <a:latin typeface="+mj-lt"/>
              <a:ea typeface="SimSun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DRUHOHORY - geologie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r>
              <a:rPr lang="cs-CZ" sz="3000" dirty="0" smtClean="0"/>
              <a:t>na počátku druhohor došlo k rozpadu prapůvodní </a:t>
            </a:r>
            <a:r>
              <a:rPr lang="cs-CZ" sz="3000" dirty="0" err="1" smtClean="0"/>
              <a:t>superpevniny</a:t>
            </a:r>
            <a:r>
              <a:rPr lang="cs-CZ" sz="3000" dirty="0" smtClean="0"/>
              <a:t> </a:t>
            </a:r>
            <a:r>
              <a:rPr lang="cs-CZ" sz="3000" b="1" dirty="0" smtClean="0"/>
              <a:t>Pangea</a:t>
            </a:r>
          </a:p>
          <a:p>
            <a:pPr>
              <a:buNone/>
            </a:pPr>
            <a:endParaRPr lang="cs-CZ" sz="3000" dirty="0" smtClean="0"/>
          </a:p>
          <a:p>
            <a:r>
              <a:rPr lang="cs-CZ" sz="3000" dirty="0" smtClean="0"/>
              <a:t>ta se rozpadla na jednotlivé litosférické desky, které jsou základem dnešních pevnin</a:t>
            </a:r>
          </a:p>
          <a:p>
            <a:pPr>
              <a:buNone/>
            </a:pPr>
            <a:endParaRPr lang="cs-CZ" sz="3000" dirty="0" smtClean="0"/>
          </a:p>
          <a:p>
            <a:r>
              <a:rPr lang="cs-CZ" sz="3000" dirty="0" smtClean="0"/>
              <a:t>začal se vyvíjet Atlantský oceán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3200" dirty="0" smtClean="0"/>
          </a:p>
          <a:p>
            <a:r>
              <a:rPr lang="cs-CZ" sz="3200" u="sng" dirty="0" smtClean="0"/>
              <a:t>druhohory se dělí na tři období:</a:t>
            </a:r>
          </a:p>
          <a:p>
            <a:endParaRPr lang="cs-CZ" sz="3200" dirty="0" smtClean="0"/>
          </a:p>
          <a:p>
            <a:pPr lvl="1">
              <a:lnSpc>
                <a:spcPct val="150000"/>
              </a:lnSpc>
            </a:pPr>
            <a:r>
              <a:rPr lang="cs-CZ" sz="3200" b="1" dirty="0" smtClean="0">
                <a:solidFill>
                  <a:schemeClr val="accent1"/>
                </a:solidFill>
              </a:rPr>
              <a:t>křída</a:t>
            </a:r>
            <a:r>
              <a:rPr lang="cs-CZ" sz="3200" dirty="0" smtClean="0"/>
              <a:t> (nejmladší)</a:t>
            </a:r>
          </a:p>
          <a:p>
            <a:pPr lvl="1">
              <a:lnSpc>
                <a:spcPct val="150000"/>
              </a:lnSpc>
            </a:pPr>
            <a:r>
              <a:rPr lang="cs-CZ" sz="3200" b="1" dirty="0" smtClean="0">
                <a:solidFill>
                  <a:schemeClr val="accent1"/>
                </a:solidFill>
              </a:rPr>
              <a:t>jura</a:t>
            </a:r>
          </a:p>
          <a:p>
            <a:pPr lvl="1">
              <a:lnSpc>
                <a:spcPct val="150000"/>
              </a:lnSpc>
            </a:pPr>
            <a:r>
              <a:rPr lang="cs-CZ" sz="3200" b="1" dirty="0" smtClean="0">
                <a:solidFill>
                  <a:schemeClr val="accent1"/>
                </a:solidFill>
              </a:rPr>
              <a:t>trias</a:t>
            </a:r>
            <a:r>
              <a:rPr lang="cs-CZ" sz="3200" dirty="0" smtClean="0"/>
              <a:t> (nejstarší)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DRUHOHORY - geologie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000" dirty="0" smtClean="0"/>
              <a:t>trias a jura byla geologicky klidná období a život na Zemi se poklidně vyvíjel</a:t>
            </a:r>
          </a:p>
          <a:p>
            <a:endParaRPr lang="cs-CZ" sz="3000" dirty="0" smtClean="0"/>
          </a:p>
          <a:p>
            <a:r>
              <a:rPr lang="cs-CZ" sz="3000" dirty="0" smtClean="0"/>
              <a:t>v křídě započalo </a:t>
            </a:r>
            <a:r>
              <a:rPr lang="cs-CZ" sz="3000" b="1" dirty="0" err="1" smtClean="0"/>
              <a:t>alpinsko</a:t>
            </a:r>
            <a:r>
              <a:rPr lang="cs-CZ" sz="3000" b="1" dirty="0" smtClean="0"/>
              <a:t> – </a:t>
            </a:r>
            <a:r>
              <a:rPr lang="cs-CZ" sz="3000" b="1" dirty="0" err="1" smtClean="0"/>
              <a:t>himalájské</a:t>
            </a:r>
            <a:r>
              <a:rPr lang="cs-CZ" sz="3000" b="1" dirty="0" smtClean="0"/>
              <a:t> vrásnění</a:t>
            </a:r>
            <a:r>
              <a:rPr lang="cs-CZ" sz="3000" dirty="0" smtClean="0"/>
              <a:t> a to pokračuje v podstatě až  do současnosti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DRUHOHORY - geologie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sz="3000" dirty="0" smtClean="0"/>
              <a:t>sedimentace v druhohorách byla masívní a drtivá většina usazenin, které nacházíme v současnosti, je právě z tohoto období (vápence)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DRUHOHORY - geologie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457200" y="128588"/>
            <a:ext cx="8228013" cy="59975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0" tIns="0" rIns="0" bIns="0"/>
          <a:lstStyle/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 smtClean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Použité </a:t>
            </a:r>
            <a:r>
              <a:rPr lang="cs-CZ" sz="4400" dirty="0">
                <a:solidFill>
                  <a:srgbClr val="000000"/>
                </a:solidFill>
                <a:latin typeface="+mj-lt"/>
                <a:ea typeface="SimSun" charset="-122"/>
              </a:rPr>
              <a:t>zdroje</a:t>
            </a: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: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>
              <a:solidFill>
                <a:srgbClr val="000000"/>
              </a:solidFill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	Vališ, Jaroslav - Přírodopis pro 8. ročník ZŠ, 6., upravené vydání, SPN Praha, 1992. 157 stran, ISBN 80-04-26325-9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Calibri" pitchFamily="32" charset="0"/>
                <a:ea typeface="SimSun" charset="-122"/>
              </a:rPr>
              <a:t>  </a:t>
            </a: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</TotalTime>
  <Words>79</Words>
  <Application>Microsoft Office PowerPoint</Application>
  <PresentationFormat>Předvádění na obrazovce (4:3)</PresentationFormat>
  <Paragraphs>31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Prezentace aplikace PowerPoint</vt:lpstr>
      <vt:lpstr>DRUHOHORY - geologie</vt:lpstr>
      <vt:lpstr>DRUHOHORY - geologie</vt:lpstr>
      <vt:lpstr>DRUHOHORY - geologie</vt:lpstr>
      <vt:lpstr>DRUHOHORY - geologie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Lucinka</dc:creator>
  <cp:lastModifiedBy>Libor</cp:lastModifiedBy>
  <cp:revision>12</cp:revision>
  <dcterms:created xsi:type="dcterms:W3CDTF">2012-03-10T17:01:08Z</dcterms:created>
  <dcterms:modified xsi:type="dcterms:W3CDTF">2012-05-21T06:09:46Z</dcterms:modified>
</cp:coreProperties>
</file>