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8" r:id="rId2"/>
    <p:sldId id="257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A7CB89-D282-4451-B67B-87915A29787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123A54-3BCE-4560-8264-3D8C27DB4B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503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3D643C1-0ABB-4F46-959E-E699A5620DDB}" type="slidenum">
              <a:rPr lang="cs-CZ"/>
              <a:pPr/>
              <a:t>1</a:t>
            </a:fld>
            <a:endParaRPr lang="cs-CZ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173D4BB-3A95-44DD-BAB2-F560E15C3E57}" type="slidenum">
              <a:rPr lang="cs-CZ"/>
              <a:pPr/>
              <a:t>6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04FEA8-41B7-4C2D-8C70-DE056731FF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BD557A-4AFB-4E5C-B0DE-AE72AAD609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04FEA8-41B7-4C2D-8C70-DE056731FF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BD557A-4AFB-4E5C-B0DE-AE72AAD60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04FEA8-41B7-4C2D-8C70-DE056731FF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BD557A-4AFB-4E5C-B0DE-AE72AAD6094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04FEA8-41B7-4C2D-8C70-DE056731FF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BD557A-4AFB-4E5C-B0DE-AE72AAD60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04FEA8-41B7-4C2D-8C70-DE056731FF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BD557A-4AFB-4E5C-B0DE-AE72AAD60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04FEA8-41B7-4C2D-8C70-DE056731FF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BD557A-4AFB-4E5C-B0DE-AE72AAD60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04FEA8-41B7-4C2D-8C70-DE056731FF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BD557A-4AFB-4E5C-B0DE-AE72AAD6094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04FEA8-41B7-4C2D-8C70-DE056731FF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BD557A-4AFB-4E5C-B0DE-AE72AAD60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04FEA8-41B7-4C2D-8C70-DE056731FF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BD557A-4AFB-4E5C-B0DE-AE72AAD609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04FEA8-41B7-4C2D-8C70-DE056731FF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BD557A-4AFB-4E5C-B0DE-AE72AAD60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04FEA8-41B7-4C2D-8C70-DE056731FF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BD557A-4AFB-4E5C-B0DE-AE72AAD60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F04FEA8-41B7-4C2D-8C70-DE056731FF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9BD557A-4AFB-4E5C-B0DE-AE72AAD6094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971600" y="836712"/>
            <a:ext cx="8409309" cy="4559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Název školy: ZŠ Varnsdorf, Edisonova 2821, okres Děčín, příspěvková 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organizace</a:t>
            </a:r>
            <a:br>
              <a:rPr lang="cs-CZ" sz="2400" dirty="0" smtClean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Člověk 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 příroda, Přírodopis, </a:t>
            </a:r>
            <a:r>
              <a:rPr lang="cs-CZ" sz="2400" dirty="0" smtClean="0"/>
              <a:t>Třetihory - geologie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Autor: Kamil </a:t>
            </a:r>
            <a:r>
              <a:rPr lang="cs-CZ" sz="2400" dirty="0" err="1">
                <a:solidFill>
                  <a:srgbClr val="000000"/>
                </a:solidFill>
                <a:ea typeface="SimSun" charset="-122"/>
              </a:rPr>
              <a:t>Bujárek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, Bc.</a:t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Název materiálu: 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VY_52_INOVACE_15/IV.SADA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Anotace: Prezentace je určena pro žáky 9. ročníku, je určena k výkladu učiva </a:t>
            </a:r>
            <a:r>
              <a:rPr lang="cs-CZ" sz="2400" dirty="0" smtClean="0"/>
              <a:t>třetihory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.</a:t>
            </a:r>
            <a:endParaRPr lang="cs-CZ" sz="2400" dirty="0">
              <a:solidFill>
                <a:srgbClr val="000000"/>
              </a:solidFill>
              <a:ea typeface="SimSun" charset="-122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Období: září – prosinec 2011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TŘETIHORY - geologie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410200"/>
          </a:xfrm>
        </p:spPr>
        <p:txBody>
          <a:bodyPr>
            <a:normAutofit lnSpcReduction="10000"/>
          </a:bodyPr>
          <a:lstStyle/>
          <a:p>
            <a:r>
              <a:rPr lang="cs-CZ" sz="3000" dirty="0" smtClean="0"/>
              <a:t>třetihory </a:t>
            </a:r>
            <a:r>
              <a:rPr lang="cs-CZ" sz="3000" dirty="0"/>
              <a:t>jsou nejneklidnějším obdobím v historii </a:t>
            </a:r>
            <a:r>
              <a:rPr lang="cs-CZ" sz="3000" dirty="0" smtClean="0"/>
              <a:t>Země</a:t>
            </a:r>
          </a:p>
          <a:p>
            <a:pPr>
              <a:buNone/>
            </a:pPr>
            <a:endParaRPr lang="cs-CZ" sz="3000" dirty="0" smtClean="0"/>
          </a:p>
          <a:p>
            <a:r>
              <a:rPr lang="cs-CZ" sz="3000" dirty="0" err="1" smtClean="0"/>
              <a:t>alpinsko</a:t>
            </a:r>
            <a:r>
              <a:rPr lang="cs-CZ" sz="3000" dirty="0" smtClean="0"/>
              <a:t> </a:t>
            </a:r>
            <a:r>
              <a:rPr lang="cs-CZ" sz="3000" dirty="0"/>
              <a:t>– </a:t>
            </a:r>
            <a:r>
              <a:rPr lang="cs-CZ" sz="3000" dirty="0" err="1"/>
              <a:t>himalájské</a:t>
            </a:r>
            <a:r>
              <a:rPr lang="cs-CZ" sz="3000" dirty="0"/>
              <a:t> vrásnění vyvolalo rozsáhlou vulkanickou </a:t>
            </a:r>
            <a:r>
              <a:rPr lang="cs-CZ" sz="3000" dirty="0" smtClean="0"/>
              <a:t>činnost</a:t>
            </a:r>
          </a:p>
          <a:p>
            <a:endParaRPr lang="cs-CZ" sz="3000" dirty="0" smtClean="0"/>
          </a:p>
          <a:p>
            <a:r>
              <a:rPr lang="cs-CZ" sz="3000" dirty="0" smtClean="0"/>
              <a:t>vznikala </a:t>
            </a:r>
            <a:r>
              <a:rPr lang="cs-CZ" sz="3000" dirty="0"/>
              <a:t>sopečná pohoří, která známe i z </a:t>
            </a:r>
            <a:r>
              <a:rPr lang="cs-CZ" sz="3000" dirty="0" smtClean="0"/>
              <a:t>ČR</a:t>
            </a:r>
          </a:p>
          <a:p>
            <a:pPr lvl="1"/>
            <a:r>
              <a:rPr lang="cs-CZ" sz="3000" dirty="0" smtClean="0"/>
              <a:t>Lužické hory</a:t>
            </a:r>
          </a:p>
          <a:p>
            <a:pPr lvl="1"/>
            <a:r>
              <a:rPr lang="cs-CZ" sz="3000" dirty="0" smtClean="0"/>
              <a:t>České Středohoří</a:t>
            </a:r>
          </a:p>
          <a:p>
            <a:pPr lvl="1"/>
            <a:r>
              <a:rPr lang="cs-CZ" sz="3000" dirty="0" err="1" smtClean="0"/>
              <a:t>Doupovské</a:t>
            </a:r>
            <a:r>
              <a:rPr lang="cs-CZ" sz="3000" dirty="0" smtClean="0"/>
              <a:t> hory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TŘETIHORY - geologie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196752"/>
            <a:ext cx="7498080" cy="496855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None/>
            </a:pPr>
            <a:endParaRPr lang="cs-CZ" sz="3000" dirty="0" smtClean="0"/>
          </a:p>
          <a:p>
            <a:pPr>
              <a:lnSpc>
                <a:spcPct val="150000"/>
              </a:lnSpc>
            </a:pPr>
            <a:r>
              <a:rPr lang="cs-CZ" sz="3000" dirty="0" smtClean="0"/>
              <a:t>kontinenty se i nadále dělily a přesouvaly se na místa, ve kterých je nacházíme dnes</a:t>
            </a:r>
          </a:p>
          <a:p>
            <a:pPr>
              <a:lnSpc>
                <a:spcPct val="150000"/>
              </a:lnSpc>
            </a:pPr>
            <a:endParaRPr lang="cs-CZ" sz="3000" dirty="0" smtClean="0"/>
          </a:p>
          <a:p>
            <a:pPr>
              <a:lnSpc>
                <a:spcPct val="150000"/>
              </a:lnSpc>
            </a:pPr>
            <a:r>
              <a:rPr lang="cs-CZ" sz="3000" dirty="0" smtClean="0"/>
              <a:t>Indický subkontinent narazil do Eurasie a začalo tak vrásnění nejvyšších hor na Zemi – Himaláje, </a:t>
            </a:r>
            <a:r>
              <a:rPr lang="cs-CZ" sz="3000" dirty="0" err="1" smtClean="0"/>
              <a:t>Karákoram</a:t>
            </a:r>
            <a:r>
              <a:rPr lang="cs-CZ" sz="3000" dirty="0" smtClean="0"/>
              <a:t>, </a:t>
            </a:r>
            <a:r>
              <a:rPr lang="cs-CZ" sz="3000" dirty="0" err="1" smtClean="0"/>
              <a:t>Hindůkuš</a:t>
            </a:r>
            <a:r>
              <a:rPr lang="cs-CZ" sz="3000" dirty="0" smtClean="0"/>
              <a:t>, </a:t>
            </a:r>
            <a:r>
              <a:rPr lang="cs-CZ" sz="3000" dirty="0" err="1" smtClean="0"/>
              <a:t>Ťan</a:t>
            </a:r>
            <a:r>
              <a:rPr lang="cs-CZ" sz="3000" dirty="0" smtClean="0"/>
              <a:t> – </a:t>
            </a:r>
            <a:r>
              <a:rPr lang="cs-CZ" sz="3000" dirty="0" err="1" smtClean="0"/>
              <a:t>Šan</a:t>
            </a:r>
            <a:r>
              <a:rPr lang="cs-CZ" sz="3000" dirty="0" smtClean="0"/>
              <a:t>…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/>
              <a:t>TŘETIHORY - geologie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u="sng" dirty="0" smtClean="0"/>
              <a:t>třetihory se dělí na dvě periody: </a:t>
            </a:r>
          </a:p>
          <a:p>
            <a:endParaRPr lang="cs-CZ" dirty="0" smtClean="0"/>
          </a:p>
          <a:p>
            <a:pPr marL="916686" lvl="1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000" dirty="0" smtClean="0"/>
              <a:t>mladší neogén</a:t>
            </a:r>
          </a:p>
          <a:p>
            <a:pPr marL="916686" lvl="1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000" dirty="0" smtClean="0"/>
              <a:t>starší paleogén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TŘETIHORY - geologie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00808"/>
            <a:ext cx="7498080" cy="4547592"/>
          </a:xfrm>
        </p:spPr>
        <p:txBody>
          <a:bodyPr/>
          <a:lstStyle/>
          <a:p>
            <a:r>
              <a:rPr lang="cs-CZ" sz="3000" dirty="0" smtClean="0"/>
              <a:t>v předhlubních vznikajících pohoří vznikala jezera či mělká moře, ve kterých mohutně sedimentovaly horniny</a:t>
            </a:r>
          </a:p>
          <a:p>
            <a:endParaRPr lang="cs-CZ" sz="3000" dirty="0" smtClean="0"/>
          </a:p>
          <a:p>
            <a:r>
              <a:rPr lang="cs-CZ" sz="3000" dirty="0" smtClean="0"/>
              <a:t>starší sedimenty jsou zpevněné, mladší jsou nezpevněné</a:t>
            </a:r>
          </a:p>
          <a:p>
            <a:endParaRPr lang="cs-CZ" sz="3000" dirty="0" smtClean="0"/>
          </a:p>
          <a:p>
            <a:r>
              <a:rPr lang="cs-CZ" sz="3000" dirty="0" smtClean="0"/>
              <a:t>hnědé uhlí, které se těží na Mostecku, vzniklo právě v tomto období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1115616" y="128588"/>
            <a:ext cx="7569597" cy="5997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0" tIns="0" rIns="0" bIns="0"/>
          <a:lstStyle/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 smtClean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Použité </a:t>
            </a:r>
            <a:r>
              <a:rPr lang="cs-CZ" sz="4400" dirty="0">
                <a:solidFill>
                  <a:srgbClr val="000000"/>
                </a:solidFill>
                <a:latin typeface="+mj-lt"/>
                <a:ea typeface="SimSun" charset="-122"/>
              </a:rPr>
              <a:t>zdroje</a:t>
            </a: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: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>
              <a:solidFill>
                <a:srgbClr val="000000"/>
              </a:solidFill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	Vališ, Jaroslav - Přírodopis pro 8. ročník ZŠ, 6., upravené vydání, SPN Praha, 1992. 157 stran, ISBN 80-04-26325-9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Calibri" pitchFamily="32" charset="0"/>
                <a:ea typeface="SimSun" charset="-122"/>
              </a:rPr>
              <a:t>  </a:t>
            </a: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</TotalTime>
  <Words>88</Words>
  <Application>Microsoft Office PowerPoint</Application>
  <PresentationFormat>Předvádění na obrazovce (4:3)</PresentationFormat>
  <Paragraphs>36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TŘETIHORY - geologie</vt:lpstr>
      <vt:lpstr>TŘETIHORY - geologie</vt:lpstr>
      <vt:lpstr>TŘETIHORY - geologie</vt:lpstr>
      <vt:lpstr>TŘETIHORY - geologie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Libor</cp:lastModifiedBy>
  <cp:revision>7</cp:revision>
  <dcterms:created xsi:type="dcterms:W3CDTF">2012-03-11T16:18:34Z</dcterms:created>
  <dcterms:modified xsi:type="dcterms:W3CDTF">2012-05-21T06:17:45Z</dcterms:modified>
</cp:coreProperties>
</file>