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8" r:id="rId2"/>
    <p:sldId id="257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1337CC-356D-4C0F-A636-F529E511058C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54F77D-E8D4-4AB3-9A49-8D966E76C2D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848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3D643C1-0ABB-4F46-959E-E699A5620DDB}" type="slidenum">
              <a:rPr lang="cs-CZ"/>
              <a:pPr/>
              <a:t>1</a:t>
            </a:fld>
            <a:endParaRPr lang="cs-CZ"/>
          </a:p>
        </p:txBody>
      </p:sp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4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173D4BB-3A95-44DD-BAB2-F560E15C3E57}" type="slidenum">
              <a:rPr lang="cs-CZ"/>
              <a:pPr/>
              <a:t>7</a:t>
            </a:fld>
            <a:endParaRPr lang="cs-CZ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75288" cy="4103688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solidFill>
          <a:srgbClr val="99FF66">
            <a:alpha val="5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C6FFE1-B55F-4336-BF3F-77F8FA60F0AD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27C7A-8EF2-4F55-BAB3-1523075FA12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95536" y="836712"/>
            <a:ext cx="8985373" cy="455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 anchor="ctr"/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Název školy: ZŠ Varnsdorf, Edisonova 2821, okres Děčín, příspěvková 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organizace</a:t>
            </a:r>
            <a:br>
              <a:rPr lang="cs-CZ" sz="2400" dirty="0" smtClean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Člověk 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a příroda, Přírodopis, </a:t>
            </a:r>
            <a:r>
              <a:rPr lang="cs-CZ" sz="2400" dirty="0" smtClean="0"/>
              <a:t>Třetihory - život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Autor: Kamil </a:t>
            </a:r>
            <a:r>
              <a:rPr lang="cs-CZ" sz="2400" dirty="0" err="1">
                <a:solidFill>
                  <a:srgbClr val="000000"/>
                </a:solidFill>
                <a:ea typeface="SimSun" charset="-122"/>
              </a:rPr>
              <a:t>Bujárek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, Bc.</a:t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Název materiálu: 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VY_52_INOVACE_16/IV.SADA</a:t>
            </a: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Anotace: Prezentace je určena pro žáky 9. ročníku, je určena k výkladu učiva </a:t>
            </a:r>
            <a:r>
              <a:rPr lang="cs-CZ" sz="2400" dirty="0" smtClean="0"/>
              <a:t>třetihory</a:t>
            </a:r>
            <a:r>
              <a:rPr lang="cs-CZ" sz="2400" dirty="0" smtClean="0">
                <a:solidFill>
                  <a:srgbClr val="000000"/>
                </a:solidFill>
                <a:ea typeface="SimSun" charset="-122"/>
              </a:rPr>
              <a:t>.</a:t>
            </a:r>
            <a:endParaRPr lang="cs-CZ" sz="2400" dirty="0">
              <a:solidFill>
                <a:srgbClr val="000000"/>
              </a:solidFill>
              <a:ea typeface="SimSun" charset="-122"/>
            </a:endParaRP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Období: září – prosinec 2011</a:t>
            </a: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  <a:t/>
            </a:r>
            <a:br>
              <a:rPr lang="cs-CZ" sz="2400" dirty="0">
                <a:solidFill>
                  <a:srgbClr val="000000"/>
                </a:solidFill>
                <a:latin typeface="+mj-lt"/>
                <a:ea typeface="SimSun" charset="-122"/>
              </a:rPr>
            </a:br>
            <a:endParaRPr lang="cs-CZ" sz="2400" dirty="0">
              <a:solidFill>
                <a:srgbClr val="000000"/>
              </a:solidFill>
              <a:latin typeface="+mj-lt"/>
              <a:ea typeface="SimSun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TŘETIHORY - rostlinstvo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507288" cy="49251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/>
              <a:t>rostlinstvo </a:t>
            </a:r>
            <a:r>
              <a:rPr lang="cs-CZ" dirty="0"/>
              <a:t>se od konce druhohor příliš </a:t>
            </a:r>
            <a:r>
              <a:rPr lang="cs-CZ" dirty="0" smtClean="0"/>
              <a:t>neměnilo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cs-CZ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/>
              <a:t>vůdčí </a:t>
            </a:r>
            <a:r>
              <a:rPr lang="cs-CZ" dirty="0"/>
              <a:t>postavení si udržely krytosemenné rostliny (palmy, fíkovníky, duby, javory</a:t>
            </a:r>
            <a:r>
              <a:rPr lang="cs-CZ" dirty="0" smtClean="0"/>
              <a:t>…)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cs-CZ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/>
              <a:t>přizpůsobily </a:t>
            </a:r>
            <a:r>
              <a:rPr lang="cs-CZ" dirty="0"/>
              <a:t>se rovněž nahosemenné </a:t>
            </a:r>
            <a:r>
              <a:rPr lang="cs-CZ" dirty="0" smtClean="0"/>
              <a:t>jehličnany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TŘETIHORY - živočišstvo</a:t>
            </a:r>
            <a:endParaRPr lang="cs-CZ" sz="5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§"/>
            </a:pPr>
            <a:r>
              <a:rPr lang="cs-CZ" dirty="0" smtClean="0"/>
              <a:t>třetihory </a:t>
            </a:r>
            <a:r>
              <a:rPr lang="cs-CZ" dirty="0"/>
              <a:t>jsou </a:t>
            </a:r>
            <a:r>
              <a:rPr lang="cs-CZ" dirty="0" smtClean="0"/>
              <a:t>věke</a:t>
            </a:r>
            <a:r>
              <a:rPr lang="cs-CZ" dirty="0"/>
              <a:t>m</a:t>
            </a:r>
            <a:r>
              <a:rPr lang="cs-CZ" dirty="0" smtClean="0"/>
              <a:t> savců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/>
              <a:t>z dominantních plazů druhohorních přežili pouze krokodýli, hadi a </a:t>
            </a:r>
            <a:r>
              <a:rPr lang="cs-CZ" dirty="0" smtClean="0"/>
              <a:t>želvy</a:t>
            </a:r>
          </a:p>
          <a:p>
            <a:pPr>
              <a:buFont typeface="Wingdings" pitchFamily="2" charset="2"/>
              <a:buChar char="§"/>
            </a:pPr>
            <a:endParaRPr lang="cs-CZ" dirty="0" smtClean="0"/>
          </a:p>
          <a:p>
            <a:pPr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táci </a:t>
            </a:r>
            <a:r>
              <a:rPr lang="cs-CZ" dirty="0"/>
              <a:t>jsou také přímými potomky druhohorních plazů a zpočátku byli největšími masožravci </a:t>
            </a:r>
            <a:r>
              <a:rPr lang="cs-CZ" dirty="0" smtClean="0"/>
              <a:t>třetihor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TŘETIHORY - živočišstvo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cs-CZ" dirty="0"/>
              <a:t>m</a:t>
            </a:r>
            <a:r>
              <a:rPr lang="cs-CZ" dirty="0" smtClean="0"/>
              <a:t>asožravé ptáky však brzy vystřídali savci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/>
              <a:t>s</a:t>
            </a:r>
            <a:r>
              <a:rPr lang="cs-CZ" dirty="0" smtClean="0"/>
              <a:t>udokopytníci, lichokopytníci, šelmy, poloopice a opice dosáhli v některých svých formách úctyhodných rozměrů srovnatelných s druhohorními plazy</a:t>
            </a:r>
          </a:p>
          <a:p>
            <a:pPr>
              <a:buFont typeface="Wingdings" pitchFamily="2" charset="2"/>
              <a:buChar char="§"/>
            </a:pPr>
            <a:endParaRPr lang="cs-CZ" dirty="0"/>
          </a:p>
          <a:p>
            <a:pPr>
              <a:buFont typeface="Wingdings" pitchFamily="2" charset="2"/>
              <a:buChar char="§"/>
            </a:pPr>
            <a:r>
              <a:rPr lang="cs-CZ" dirty="0"/>
              <a:t>v</a:t>
            </a:r>
            <a:r>
              <a:rPr lang="cs-CZ" dirty="0" smtClean="0"/>
              <a:t> oceánech zaujaly dominantní postavení kostnaté ryby, paryby (žraloci) a později kytovci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b="1" dirty="0" smtClean="0"/>
              <a:t>TŘETIHORY - živočišstvo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endParaRPr lang="cs-CZ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dirty="0" smtClean="0"/>
              <a:t>na </a:t>
            </a:r>
            <a:r>
              <a:rPr lang="cs-CZ" dirty="0"/>
              <a:t>konci třetihor se objevili specializovaní </a:t>
            </a:r>
            <a:r>
              <a:rPr lang="cs-CZ" dirty="0" err="1"/>
              <a:t>lidoopi</a:t>
            </a:r>
            <a:r>
              <a:rPr lang="cs-CZ" dirty="0"/>
              <a:t>, kteří se již vzdáleně podobali </a:t>
            </a:r>
            <a:r>
              <a:rPr lang="cs-CZ" dirty="0" smtClean="0"/>
              <a:t>člověku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Autofit/>
          </a:bodyPr>
          <a:lstStyle/>
          <a:p>
            <a:r>
              <a:rPr lang="cs-CZ" sz="3600" b="1" dirty="0" smtClean="0"/>
              <a:t>VYHLEDEJTE VÝZNAM NÁSLEDUJÍCÍCH POJMŮ: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84576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Gastormis</a:t>
            </a:r>
            <a:r>
              <a:rPr lang="cs-CZ" dirty="0"/>
              <a:t> –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Ambulocetus</a:t>
            </a:r>
            <a:r>
              <a:rPr lang="cs-CZ" dirty="0"/>
              <a:t> –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Apidium</a:t>
            </a:r>
            <a:r>
              <a:rPr lang="cs-CZ" dirty="0"/>
              <a:t> –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Smilodon</a:t>
            </a:r>
            <a:r>
              <a:rPr lang="cs-CZ" dirty="0"/>
              <a:t> –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Megatherium</a:t>
            </a:r>
            <a:r>
              <a:rPr lang="cs-CZ" dirty="0"/>
              <a:t> -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Australopithecus</a:t>
            </a:r>
            <a:r>
              <a:rPr lang="cs-CZ" dirty="0"/>
              <a:t> – 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err="1"/>
              <a:t>Megaloceros</a:t>
            </a:r>
            <a:r>
              <a:rPr lang="cs-CZ" dirty="0"/>
              <a:t> –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Text Box 1"/>
          <p:cNvSpPr txBox="1">
            <a:spLocks noChangeArrowheads="1"/>
          </p:cNvSpPr>
          <p:nvPr/>
        </p:nvSpPr>
        <p:spPr bwMode="auto">
          <a:xfrm>
            <a:off x="1115616" y="128588"/>
            <a:ext cx="7569597" cy="59975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0" tIns="0" rIns="0" bIns="0"/>
          <a:lstStyle/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 smtClean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Použité </a:t>
            </a:r>
            <a:r>
              <a:rPr lang="cs-CZ" sz="4400" dirty="0">
                <a:solidFill>
                  <a:srgbClr val="000000"/>
                </a:solidFill>
                <a:latin typeface="+mj-lt"/>
                <a:ea typeface="SimSun" charset="-122"/>
              </a:rPr>
              <a:t>zdroje</a:t>
            </a:r>
            <a:r>
              <a:rPr lang="cs-CZ" sz="4400" dirty="0" smtClean="0">
                <a:solidFill>
                  <a:srgbClr val="000000"/>
                </a:solidFill>
                <a:latin typeface="+mj-lt"/>
                <a:ea typeface="SimSun" charset="-122"/>
              </a:rPr>
              <a:t>: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4400" dirty="0">
              <a:solidFill>
                <a:srgbClr val="000000"/>
              </a:solidFill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>
                <a:solidFill>
                  <a:srgbClr val="000000"/>
                </a:solidFill>
                <a:ea typeface="SimSun" charset="-122"/>
              </a:rPr>
              <a:t>	Vališ, Jaroslav - Přírodopis pro 8. ročník ZŠ, 6., upravené vydání, SPN Praha, 1992. 157 stran, ISBN 80-04-26325-9</a:t>
            </a: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400" dirty="0" smtClean="0">
                <a:solidFill>
                  <a:srgbClr val="000000"/>
                </a:solidFill>
                <a:latin typeface="Calibri" pitchFamily="32" charset="0"/>
                <a:ea typeface="SimSun" charset="-122"/>
              </a:rPr>
              <a:t>  </a:t>
            </a: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  <a:p>
            <a:pPr>
              <a:spcBef>
                <a:spcPts val="800"/>
              </a:spcBef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cs-CZ" sz="2400" dirty="0">
              <a:solidFill>
                <a:srgbClr val="000000"/>
              </a:solidFill>
              <a:latin typeface="Calibri" pitchFamily="32" charset="0"/>
              <a:ea typeface="SimSun" charset="-122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113</Words>
  <Application>Microsoft Office PowerPoint</Application>
  <PresentationFormat>Předvádění na obrazovce (4:3)</PresentationFormat>
  <Paragraphs>39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TŘETIHORY - rostlinstvo</vt:lpstr>
      <vt:lpstr>TŘETIHORY - živočišstvo</vt:lpstr>
      <vt:lpstr>TŘETIHORY - živočišstvo</vt:lpstr>
      <vt:lpstr>TŘETIHORY - živočišstvo</vt:lpstr>
      <vt:lpstr>VYHLEDEJTE VÝZNAM NÁSLEDUJÍCÍCH POJMŮ: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Lucinka</dc:creator>
  <cp:lastModifiedBy>Libor</cp:lastModifiedBy>
  <cp:revision>9</cp:revision>
  <dcterms:created xsi:type="dcterms:W3CDTF">2012-03-11T16:27:19Z</dcterms:created>
  <dcterms:modified xsi:type="dcterms:W3CDTF">2012-05-21T06:18:18Z</dcterms:modified>
</cp:coreProperties>
</file>