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8" r:id="rId2"/>
    <p:sldId id="257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510E0-04CD-42FB-AEEB-4326F77CEBBE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215221-DB18-4124-9419-F92C619934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173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7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7EAB339-3BC4-4BAE-8E97-6AF57CFA7946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EE64F51-3FC6-4996-B466-55D984A9F3F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95537" y="836712"/>
            <a:ext cx="8352928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Čtvrtohory - geologie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VY_52_INOVACE_17/IV.SADA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čtvrtohory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ČTVRTOHORY - geologie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období, ve kterém žijeme; geologická současnost</a:t>
            </a:r>
          </a:p>
          <a:p>
            <a:pPr>
              <a:lnSpc>
                <a:spcPct val="150000"/>
              </a:lnSpc>
            </a:pPr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jejich časové vymezení je problematické a sporné </a:t>
            </a:r>
            <a:r>
              <a:rPr lang="cs-CZ" sz="3000" dirty="0" smtClean="0">
                <a:latin typeface="Century Schoolbook"/>
              </a:rPr>
              <a:t>→</a:t>
            </a:r>
            <a:r>
              <a:rPr lang="cs-CZ" sz="3000" dirty="0" smtClean="0"/>
              <a:t> 2 – 3 milióny roků již uplynuly od jejich počátku</a:t>
            </a:r>
          </a:p>
          <a:p>
            <a:endParaRPr lang="cs-CZ" sz="3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ČTVRTOHORY - geologie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000" u="sng" dirty="0" smtClean="0"/>
              <a:t>rozdělení:</a:t>
            </a:r>
            <a:endParaRPr lang="cs-CZ" sz="3000" dirty="0" smtClean="0"/>
          </a:p>
          <a:p>
            <a:pPr lvl="1"/>
            <a:r>
              <a:rPr lang="cs-CZ" sz="3000" b="1" dirty="0" smtClean="0"/>
              <a:t>mladší</a:t>
            </a:r>
            <a:r>
              <a:rPr lang="cs-CZ" sz="3000" dirty="0" smtClean="0"/>
              <a:t> (mladší čtvrtohory jsou tedy období, ve kterém žijeme naše životy – trvají cca 10000 let)</a:t>
            </a:r>
          </a:p>
          <a:p>
            <a:pPr lvl="1"/>
            <a:r>
              <a:rPr lang="cs-CZ" sz="3000" b="1" dirty="0" smtClean="0"/>
              <a:t>starší</a:t>
            </a:r>
          </a:p>
          <a:p>
            <a:pPr lvl="1"/>
            <a:endParaRPr lang="cs-CZ" sz="3000" b="1" dirty="0" smtClean="0"/>
          </a:p>
          <a:p>
            <a:r>
              <a:rPr lang="cs-CZ" sz="3000" dirty="0" smtClean="0"/>
              <a:t>na třetihory veškerý vývoj plynule navazuje, k žádnému zásadnímu zvratu v geologii ani ve vývoji života na Zemi nedošlo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ČTVRTOHORY - geologie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064896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3000" dirty="0" smtClean="0"/>
              <a:t>proč se tedy </a:t>
            </a:r>
            <a:r>
              <a:rPr lang="cs-CZ" sz="3000" dirty="0" err="1" smtClean="0"/>
              <a:t>třeti</a:t>
            </a:r>
            <a:r>
              <a:rPr lang="cs-CZ" sz="3000" dirty="0" smtClean="0"/>
              <a:t> a čtvrtohory dělí na dvě části?</a:t>
            </a:r>
          </a:p>
          <a:p>
            <a:endParaRPr lang="cs-CZ" sz="3000" dirty="0" smtClean="0"/>
          </a:p>
          <a:p>
            <a:r>
              <a:rPr lang="cs-CZ" sz="3000" u="sng" dirty="0" smtClean="0"/>
              <a:t>sledujeme dva základní důvody</a:t>
            </a:r>
            <a:r>
              <a:rPr lang="cs-CZ" sz="3000" dirty="0" smtClean="0"/>
              <a:t>:</a:t>
            </a:r>
          </a:p>
          <a:p>
            <a:pPr lvl="1"/>
            <a:r>
              <a:rPr lang="cs-CZ" sz="3000" dirty="0" smtClean="0"/>
              <a:t>čtvrtohory jsou věk člověka a od třetihor se liší tím, že se začalo velmi často a výrazně periodicky měnit klima na Zemi</a:t>
            </a:r>
          </a:p>
          <a:p>
            <a:pPr lvl="1"/>
            <a:r>
              <a:rPr lang="cs-CZ" sz="3000" dirty="0" smtClean="0"/>
              <a:t>= začaly se střídat doby ledové a meziledové </a:t>
            </a:r>
            <a:r>
              <a:rPr lang="cs-CZ" sz="3000" b="1" dirty="0" smtClean="0"/>
              <a:t>(glaciály a interglaciály)</a:t>
            </a:r>
          </a:p>
          <a:p>
            <a:pPr lvl="1"/>
            <a:r>
              <a:rPr lang="cs-CZ" sz="3000" dirty="0" smtClean="0"/>
              <a:t>ostatně, v jedné době meziledové právě žijeme a podle výpočtů klimatologů se blíží její konec a měla by přijít doba ledová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ČTVRTOHORY - geologie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715200" cy="4873752"/>
          </a:xfrm>
        </p:spPr>
        <p:txBody>
          <a:bodyPr/>
          <a:lstStyle/>
          <a:p>
            <a:endParaRPr lang="cs-CZ" dirty="0" smtClean="0"/>
          </a:p>
          <a:p>
            <a:r>
              <a:rPr lang="cs-CZ" sz="3000" dirty="0" smtClean="0"/>
              <a:t>v předposlední době ledové zasahoval ledovec ze Skandinávie až do Čech</a:t>
            </a:r>
          </a:p>
          <a:p>
            <a:endParaRPr lang="cs-CZ" sz="3000" dirty="0" smtClean="0"/>
          </a:p>
          <a:p>
            <a:r>
              <a:rPr lang="cs-CZ" sz="3000" dirty="0" smtClean="0"/>
              <a:t>nejvíce na jihu byl u nás hluboko v Moravské bráně na Ostravsku, ale svými cípy zasahoval i na Liberecko a do Varnsdorfu!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ČTVRTOHORY - geologie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3000" dirty="0" smtClean="0"/>
              <a:t>ve čtvrtohorách nenajdeme žádné zpevněné horniny usazené</a:t>
            </a:r>
          </a:p>
          <a:p>
            <a:endParaRPr lang="cs-CZ" sz="3000" dirty="0" smtClean="0"/>
          </a:p>
          <a:p>
            <a:r>
              <a:rPr lang="cs-CZ" sz="3000" dirty="0" smtClean="0"/>
              <a:t>dominují svahové hlíny, sutě, štěrkové a pískové náplavy řek, váté písky, spraše, rašeliny a v neposlední řadě i produkty činnosti člověka (navážky, haldy, </a:t>
            </a:r>
            <a:r>
              <a:rPr lang="cs-CZ" sz="3000" dirty="0" err="1" smtClean="0"/>
              <a:t>odvaly</a:t>
            </a:r>
            <a:r>
              <a:rPr lang="cs-CZ" sz="3000" dirty="0" smtClean="0"/>
              <a:t> atp.)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11560" y="260648"/>
            <a:ext cx="7569597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</TotalTime>
  <Words>252</Words>
  <Application>Microsoft Office PowerPoint</Application>
  <PresentationFormat>Předvádění na obrazovce (4:3)</PresentationFormat>
  <Paragraphs>38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ČTVRTOHORY - geologie</vt:lpstr>
      <vt:lpstr>ČTVRTOHORY - geologie</vt:lpstr>
      <vt:lpstr>ČTVRTOHORY - geologie</vt:lpstr>
      <vt:lpstr>ČTVRTOHORY - geologie</vt:lpstr>
      <vt:lpstr>ČTVRTOHORY - geologie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6</cp:revision>
  <dcterms:created xsi:type="dcterms:W3CDTF">2012-03-11T17:34:34Z</dcterms:created>
  <dcterms:modified xsi:type="dcterms:W3CDTF">2012-05-21T06:08:35Z</dcterms:modified>
</cp:coreProperties>
</file>