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17461-2878-4977-9037-956B1CE2F1B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948AC-DF43-4708-ACD1-8D0A1B14B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893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17461-2878-4977-9037-956B1CE2F1B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948AC-DF43-4708-ACD1-8D0A1B14B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228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17461-2878-4977-9037-956B1CE2F1B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948AC-DF43-4708-ACD1-8D0A1B14B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315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17461-2878-4977-9037-956B1CE2F1B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948AC-DF43-4708-ACD1-8D0A1B14B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50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17461-2878-4977-9037-956B1CE2F1B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948AC-DF43-4708-ACD1-8D0A1B14B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094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17461-2878-4977-9037-956B1CE2F1B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948AC-DF43-4708-ACD1-8D0A1B14B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034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17461-2878-4977-9037-956B1CE2F1B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948AC-DF43-4708-ACD1-8D0A1B14B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990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17461-2878-4977-9037-956B1CE2F1B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948AC-DF43-4708-ACD1-8D0A1B14B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112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17461-2878-4977-9037-956B1CE2F1B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948AC-DF43-4708-ACD1-8D0A1B14B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30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17461-2878-4977-9037-956B1CE2F1B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948AC-DF43-4708-ACD1-8D0A1B14B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81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17461-2878-4977-9037-956B1CE2F1B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948AC-DF43-4708-ACD1-8D0A1B14B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115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17461-2878-4977-9037-956B1CE2F1B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F948AC-DF43-4708-ACD1-8D0A1B14B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401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free-top.tym.cz/download.php?ds=slepa-mapa-cr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Praha – hlavní město ČR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Člověk a jeho svět  (Vlastivěda pro 4. ročník)</a:t>
            </a:r>
          </a:p>
          <a:p>
            <a:pPr marL="0" indent="0">
              <a:buNone/>
            </a:pPr>
            <a:r>
              <a:rPr lang="cs-CZ" sz="1600" b="1" dirty="0" smtClean="0"/>
              <a:t>Číslo </a:t>
            </a:r>
            <a:r>
              <a:rPr lang="cs-CZ" sz="1600" b="1" dirty="0"/>
              <a:t>projektu:  </a:t>
            </a:r>
            <a:r>
              <a:rPr lang="cs-CZ" sz="1600" dirty="0"/>
              <a:t>CZ.1.07/1.4.00/21.0866</a:t>
            </a:r>
          </a:p>
          <a:p>
            <a:pPr marL="0" indent="0">
              <a:buNone/>
            </a:pPr>
            <a:r>
              <a:rPr lang="cs-CZ" sz="1600" b="1" dirty="0"/>
              <a:t>Šablona:  </a:t>
            </a:r>
            <a:r>
              <a:rPr lang="cs-CZ" sz="1600" dirty="0"/>
              <a:t>III/2 Inovace a zkvalitnění výuky prostřednictvím </a:t>
            </a:r>
            <a:r>
              <a:rPr lang="cs-CZ" sz="1600" dirty="0" smtClean="0"/>
              <a:t>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</a:t>
            </a:r>
            <a:r>
              <a:rPr lang="cs-CZ" sz="1500" dirty="0" smtClean="0">
                <a:solidFill>
                  <a:prstClr val="black"/>
                </a:solidFill>
              </a:rPr>
              <a:t>VY_32_INOVACE_05_PRAHA – HLAVNÍ MĚSTO ČR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>
                <a:solidFill>
                  <a:prstClr val="black"/>
                </a:solidFill>
              </a:rPr>
              <a:t>1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</a:t>
            </a:r>
            <a:r>
              <a:rPr lang="cs-CZ" sz="1500" b="1" dirty="0" smtClean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DUM  VL </a:t>
            </a:r>
            <a:r>
              <a:rPr lang="cs-CZ" sz="1500" dirty="0">
                <a:solidFill>
                  <a:prstClr val="black"/>
                </a:solidFill>
              </a:rPr>
              <a:t>č. </a:t>
            </a:r>
            <a:r>
              <a:rPr lang="cs-CZ" sz="1500" dirty="0" smtClean="0">
                <a:solidFill>
                  <a:prstClr val="black"/>
                </a:solidFill>
              </a:rPr>
              <a:t>5 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           Cholina 35, 783 </a:t>
            </a:r>
            <a:r>
              <a:rPr lang="cs-CZ" sz="1500" dirty="0" smtClean="0">
                <a:solidFill>
                  <a:prstClr val="black"/>
                </a:solidFill>
              </a:rPr>
              <a:t>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 </a:t>
            </a:r>
            <a:r>
              <a:rPr lang="cs-CZ" sz="1600" dirty="0" smtClean="0">
                <a:solidFill>
                  <a:prstClr val="black"/>
                </a:solidFill>
              </a:rPr>
              <a:t>22. </a:t>
            </a:r>
            <a:r>
              <a:rPr lang="cs-CZ" sz="1600" dirty="0">
                <a:solidFill>
                  <a:prstClr val="black"/>
                </a:solidFill>
              </a:rPr>
              <a:t>8. </a:t>
            </a:r>
            <a:r>
              <a:rPr lang="cs-CZ" sz="1600" dirty="0" smtClean="0">
                <a:solidFill>
                  <a:prstClr val="black"/>
                </a:solidFill>
              </a:rPr>
              <a:t>2011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Vlastivěda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čtvrtý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slouží k procvičení  </a:t>
            </a:r>
            <a:r>
              <a:rPr lang="cs-CZ" sz="1500" dirty="0" smtClean="0">
                <a:solidFill>
                  <a:prstClr val="black"/>
                </a:solidFill>
              </a:rPr>
              <a:t>znalostí o našem hlavním městě Praze. 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 </a:t>
            </a:r>
            <a:r>
              <a:rPr lang="cs-CZ" sz="1500" dirty="0">
                <a:solidFill>
                  <a:prstClr val="black"/>
                </a:solidFill>
              </a:rPr>
              <a:t>poloha</a:t>
            </a:r>
            <a:r>
              <a:rPr lang="cs-CZ" sz="1500" b="1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hlavního města na </a:t>
            </a:r>
            <a:r>
              <a:rPr lang="cs-CZ" sz="1500" dirty="0">
                <a:solidFill>
                  <a:prstClr val="black"/>
                </a:solidFill>
              </a:rPr>
              <a:t>mapě, </a:t>
            </a:r>
            <a:r>
              <a:rPr lang="cs-CZ" sz="1500" dirty="0" smtClean="0">
                <a:solidFill>
                  <a:prstClr val="black"/>
                </a:solidFill>
              </a:rPr>
              <a:t>historické památky, významná osobnost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</a:t>
            </a:r>
            <a:r>
              <a:rPr lang="cs-CZ" sz="1700" b="1" dirty="0">
                <a:solidFill>
                  <a:prstClr val="black"/>
                </a:solidFill>
              </a:rPr>
              <a:t>: </a:t>
            </a:r>
            <a:r>
              <a:rPr lang="cs-CZ" sz="1700" b="1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700" dirty="0" smtClean="0">
                <a:solidFill>
                  <a:prstClr val="black"/>
                </a:solidFill>
                <a:hlinkClick r:id="rId2"/>
              </a:rPr>
              <a:t>free-top.tym.cz/download.php?ds=slepa-mapa-cr</a:t>
            </a:r>
            <a:endParaRPr lang="cs-CZ" sz="17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dirty="0">
                <a:solidFill>
                  <a:prstClr val="black"/>
                </a:solidFill>
              </a:rPr>
              <a:t> </a:t>
            </a:r>
            <a:r>
              <a:rPr lang="cs-CZ" sz="1700" dirty="0" smtClean="0">
                <a:solidFill>
                  <a:prstClr val="black"/>
                </a:solidFill>
              </a:rPr>
              <a:t>              </a:t>
            </a:r>
            <a:r>
              <a:rPr lang="cs-CZ" sz="1700" dirty="0" smtClean="0">
                <a:solidFill>
                  <a:prstClr val="black"/>
                </a:solidFill>
                <a:hlinkClick r:id="rId3"/>
              </a:rPr>
              <a:t>www.office.microsoft.com</a:t>
            </a:r>
            <a:endParaRPr lang="cs-CZ" sz="17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756498"/>
            <a:ext cx="6340475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749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Praha – hlavní město ČR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412776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8106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Zakresli do mapy naše hlavní město Praha.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2. Jak se jmenuje řeka, která protéká Prahou?      </a:t>
            </a:r>
          </a:p>
          <a:p>
            <a:pPr marL="0" indent="0">
              <a:buNone/>
            </a:pP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3. V  jakém pohoří pramení řeka, která protéká Prahou? 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4. V Praze je mnoho historických památek. Spoj správně.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>
              <a:buAutoNum type="arabicPeriod"/>
            </a:pPr>
            <a:endParaRPr lang="cs-CZ" sz="1400" dirty="0"/>
          </a:p>
        </p:txBody>
      </p:sp>
      <p:pic>
        <p:nvPicPr>
          <p:cNvPr id="1027" name="Picture 3" descr="C:\Users\Zaneta\Desktop\Zaneta\Obrysová mapa Č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824845"/>
            <a:ext cx="30511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689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178560"/>
            <a:ext cx="1726306" cy="1726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831" y="3156062"/>
            <a:ext cx="1907852" cy="1907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5124607"/>
            <a:ext cx="6890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Karlův most                          chrám sv. Víta                        Pražský hrad</a:t>
            </a:r>
            <a:endParaRPr lang="cs-CZ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763" y="5739978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923928" y="1782107"/>
            <a:ext cx="1656184" cy="35074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817" y="2286001"/>
            <a:ext cx="1676400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015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5. Kterými  hromadnými  dopravními  prostředky </a:t>
            </a:r>
            <a:r>
              <a:rPr lang="cs-CZ" sz="1400" dirty="0"/>
              <a:t> </a:t>
            </a:r>
            <a:r>
              <a:rPr lang="cs-CZ" sz="1400" dirty="0" smtClean="0"/>
              <a:t>se můžeš po Praze pohybovat?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6. Jak se jmenuje letiště v Praze? 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7. Spoj správně .</a:t>
            </a:r>
          </a:p>
          <a:p>
            <a:pPr marL="0" indent="0">
              <a:buNone/>
            </a:pPr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755576" y="908720"/>
            <a:ext cx="7344816" cy="5040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31840" y="1628800"/>
            <a:ext cx="1728192" cy="5040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3867070"/>
              </p:ext>
            </p:extLst>
          </p:nvPr>
        </p:nvGraphicFramePr>
        <p:xfrm>
          <a:off x="2123728" y="2708920"/>
          <a:ext cx="5328592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0"/>
                <a:gridCol w="31683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Adolf Born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Loutky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Jiřina Bohdalová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Zpěvák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Jan Hus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Herečka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Tomáš </a:t>
                      </a:r>
                      <a:r>
                        <a:rPr lang="cs-CZ" dirty="0" err="1" smtClean="0"/>
                        <a:t>Garik</a:t>
                      </a:r>
                      <a:r>
                        <a:rPr lang="cs-CZ" dirty="0" smtClean="0"/>
                        <a:t> Masaryk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Významný český panovník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Karel IV.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Ilustrátor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Spejbl</a:t>
                      </a:r>
                      <a:r>
                        <a:rPr lang="cs-CZ" baseline="0" dirty="0" smtClean="0"/>
                        <a:t> a Hurvínek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Kazatel v Betlémské kapli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Karel Gott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První československý prezident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735637"/>
            <a:ext cx="6340475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9318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Řešení: </a:t>
            </a:r>
            <a:br>
              <a:rPr lang="cs-CZ" sz="1400" dirty="0" smtClean="0"/>
            </a:br>
            <a:r>
              <a:rPr lang="cs-CZ" sz="1400" dirty="0" smtClean="0"/>
              <a:t>1. 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2. Vltava</a:t>
            </a:r>
          </a:p>
          <a:p>
            <a:pPr marL="0" indent="0">
              <a:buNone/>
            </a:pPr>
            <a:r>
              <a:rPr lang="cs-CZ" sz="1400" dirty="0" smtClean="0"/>
              <a:t>3. Šumava </a:t>
            </a:r>
          </a:p>
          <a:p>
            <a:pPr marL="0" indent="0">
              <a:buNone/>
            </a:pPr>
            <a:r>
              <a:rPr lang="cs-CZ" sz="1400" dirty="0" smtClean="0"/>
              <a:t>4. </a:t>
            </a:r>
            <a:endParaRPr lang="cs-CZ" sz="1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764704"/>
            <a:ext cx="30543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14309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267744" y="1412776"/>
            <a:ext cx="72008" cy="813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573" y="348719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35610"/>
            <a:ext cx="1725613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447503"/>
            <a:ext cx="1908175" cy="190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053902" y="5351797"/>
            <a:ext cx="6890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Karlův most                          chrám sv. Víta                        Pražský hrad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2303748" y="4869160"/>
            <a:ext cx="3564396" cy="6673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4716016" y="5013176"/>
            <a:ext cx="216024" cy="5232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2339752" y="4869160"/>
            <a:ext cx="3744416" cy="6673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778" y="5721129"/>
            <a:ext cx="6340475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620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5. autobus, tramvaj, metro, taxi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600" dirty="0" smtClean="0"/>
              <a:t>6. Ruzyně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600" dirty="0" smtClean="0"/>
              <a:t>7.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5334462" cy="2719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051720" y="1340768"/>
            <a:ext cx="1008112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555776" y="1700808"/>
            <a:ext cx="50405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1680" y="2060848"/>
            <a:ext cx="1368152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555776" y="1340768"/>
            <a:ext cx="504056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907704" y="1700808"/>
            <a:ext cx="1152128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915816" y="2348880"/>
            <a:ext cx="144016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7390" y="5735637"/>
            <a:ext cx="6340475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967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283</Words>
  <Application>Microsoft Office PowerPoint</Application>
  <PresentationFormat>Předvádění na obrazovce (4:3)</PresentationFormat>
  <Paragraphs>63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Praha – hlavní město ČR</vt:lpstr>
      <vt:lpstr>Praha – hlavní město ČR </vt:lpstr>
      <vt:lpstr>5. Kterými  hromadnými  dopravními  prostředky  se můžeš po Praze pohybovat?  </vt:lpstr>
      <vt:lpstr>Řešení:  1. </vt:lpstr>
      <vt:lpstr>5. autobus, tramvaj, metro, taxi 6. Ruzyně 7.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Zaneta</dc:creator>
  <cp:lastModifiedBy>Zaneta</cp:lastModifiedBy>
  <cp:revision>13</cp:revision>
  <dcterms:created xsi:type="dcterms:W3CDTF">2012-01-24T19:41:02Z</dcterms:created>
  <dcterms:modified xsi:type="dcterms:W3CDTF">2012-05-21T15:12:51Z</dcterms:modified>
</cp:coreProperties>
</file>