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519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672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436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635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336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70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696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320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488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650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223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4D338-D5AE-450B-8F32-E7DB1D5DAAD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9688A-146F-404B-867F-C9FBF3075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645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Orientace v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340768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VY_32_INOVACE_01_ORIENTACE V  ČASE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 </a:t>
            </a:r>
            <a:r>
              <a:rPr lang="cs-CZ" sz="1600" dirty="0">
                <a:solidFill>
                  <a:prstClr val="black"/>
                </a:solidFill>
              </a:rPr>
              <a:t>DUM PRV č. 1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Cholina 35, 783 </a:t>
            </a:r>
            <a:r>
              <a:rPr lang="cs-CZ" sz="16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30. 8. 2011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procvičení </a:t>
            </a:r>
            <a:r>
              <a:rPr lang="cs-CZ" sz="1600" dirty="0" smtClean="0">
                <a:solidFill>
                  <a:prstClr val="black"/>
                </a:solidFill>
              </a:rPr>
              <a:t>orientace v čase. </a:t>
            </a:r>
            <a:r>
              <a:rPr lang="cs-CZ" sz="1600" dirty="0">
                <a:solidFill>
                  <a:prstClr val="black"/>
                </a:solidFill>
              </a:rPr>
              <a:t>Je určen ke společné práci,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dny v týdnu,  měsíce v roce, roční období, kalendářní a školní rok, čas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223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Názvy dnů v týdnu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74355"/>
            <a:ext cx="2066723" cy="749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68144" y="2197810"/>
            <a:ext cx="2071106" cy="523220"/>
          </a:xfrm>
          <a:prstGeom prst="rect">
            <a:avLst/>
          </a:prstGeom>
          <a:solidFill>
            <a:srgbClr val="33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ÚTERÝ</a:t>
            </a:r>
            <a:endParaRPr lang="cs-CZ" sz="28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4581128"/>
            <a:ext cx="2071106" cy="523220"/>
          </a:xfrm>
          <a:prstGeom prst="rect">
            <a:avLst/>
          </a:prstGeom>
          <a:solidFill>
            <a:srgbClr val="33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STŘEDA</a:t>
            </a:r>
            <a:endParaRPr lang="cs-CZ" sz="28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4796428"/>
            <a:ext cx="2071106" cy="523220"/>
          </a:xfrm>
          <a:prstGeom prst="rect">
            <a:avLst/>
          </a:prstGeom>
          <a:solidFill>
            <a:srgbClr val="33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ČTVRTEK</a:t>
            </a:r>
            <a:endParaRPr lang="cs-CZ" sz="28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501008"/>
            <a:ext cx="2071106" cy="523220"/>
          </a:xfrm>
          <a:prstGeom prst="rect">
            <a:avLst/>
          </a:prstGeom>
          <a:solidFill>
            <a:srgbClr val="33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PÁTEK</a:t>
            </a:r>
            <a:endParaRPr lang="cs-CZ" sz="28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25563" y="1704480"/>
            <a:ext cx="2071106" cy="523220"/>
          </a:xfrm>
          <a:prstGeom prst="rect">
            <a:avLst/>
          </a:prstGeom>
          <a:solidFill>
            <a:srgbClr val="33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SOBOTA</a:t>
            </a:r>
            <a:endParaRPr lang="cs-CZ" sz="28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062" y="2459420"/>
            <a:ext cx="2071106" cy="523220"/>
          </a:xfrm>
          <a:prstGeom prst="rect">
            <a:avLst/>
          </a:prstGeom>
          <a:solidFill>
            <a:srgbClr val="33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NEDĚLE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62695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Názvy měsíců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6830094" y="4175373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PROSINEC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1822862" cy="1176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Vývojový diagram: děrná páska 6"/>
          <p:cNvSpPr/>
          <p:nvPr/>
        </p:nvSpPr>
        <p:spPr>
          <a:xfrm>
            <a:off x="1403648" y="2420888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ÚNOR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2303748" y="3356992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BŘEZEN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3203848" y="4293096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DUBEN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2292524" y="1484784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KVĚTEN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3211438" y="2348880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ČERVEN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111538" y="3284984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ČERVENEC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5029894" y="4221088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SRPEN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4094770" y="1477169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ZÁŘÍ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5029894" y="2378596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ŘÍJEN</a:t>
            </a:r>
            <a:endParaRPr lang="cs-CZ" sz="2800" b="1" i="1" dirty="0">
              <a:solidFill>
                <a:schemeClr val="tx1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5911738" y="3296022"/>
            <a:ext cx="1800200" cy="1152128"/>
          </a:xfrm>
          <a:prstGeom prst="flowChartPunchedTap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LISTOPAD</a:t>
            </a:r>
            <a:endParaRPr lang="cs-CZ" sz="28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67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Názvy ročních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.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941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408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322" y="32129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21297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LÉTO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39764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JARO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515288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ZIMA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9411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PODZIM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2997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Kalendářní a školní 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31287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Kalendářní rok má 12 měsíců. Jsou to: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Školní rok má 10 měsíců. Jsou to: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5398096" y="2980903"/>
            <a:ext cx="2391420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PROSINEC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8222" y="1844824"/>
            <a:ext cx="1728192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LEDEN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240235" y="2276872"/>
            <a:ext cx="1728192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ÚNOR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144664" y="1844824"/>
            <a:ext cx="2012380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BŘEZEN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581426" y="1772816"/>
            <a:ext cx="2012380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KVĚTEN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724128" y="2168860"/>
            <a:ext cx="2012380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ČERVEN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593806" y="1672791"/>
            <a:ext cx="2444428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ČERVENEC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82539" y="2957686"/>
            <a:ext cx="1859557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SRPEN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403648" y="3281722"/>
            <a:ext cx="1796356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ZÁŘÍ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54462" y="2957686"/>
            <a:ext cx="1599332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ŘÍJEN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616896" y="3281722"/>
            <a:ext cx="2391420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LISTOPAD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454128" y="2168860"/>
            <a:ext cx="1819200" cy="648072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DUBEN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H="1">
            <a:off x="1323654" y="4812754"/>
            <a:ext cx="1512168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ŘÍJEN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40993" y="4812754"/>
            <a:ext cx="1106238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ZÁŘÍ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 flipH="1">
            <a:off x="2926570" y="4802410"/>
            <a:ext cx="1715964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LISTOPAD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 flipH="1">
            <a:off x="4729634" y="4802410"/>
            <a:ext cx="1715964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PROSINEC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 flipH="1">
            <a:off x="6546962" y="4812754"/>
            <a:ext cx="1228365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LEDEN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 flipH="1">
            <a:off x="7816020" y="4812754"/>
            <a:ext cx="1228365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ÚNOR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flipH="1">
            <a:off x="575556" y="5306863"/>
            <a:ext cx="1512168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BŘEZEN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flipH="1">
            <a:off x="2443920" y="5306863"/>
            <a:ext cx="1512168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DUBEN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 flipH="1">
            <a:off x="4331706" y="5306863"/>
            <a:ext cx="1512168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KVĚTEN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77198" y="5319017"/>
            <a:ext cx="1491145" cy="457200"/>
          </a:xfrm>
          <a:prstGeom prst="rect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ČERVEN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134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Čas měříme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 hodinách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 minutách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 sekundách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Čas plyne stále rovnoměrně.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113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FF"/>
          </a:solidFill>
        </p:spPr>
        <p:txBody>
          <a:bodyPr/>
          <a:lstStyle/>
          <a:p>
            <a:r>
              <a:rPr lang="cs-CZ" dirty="0" smtClean="0"/>
              <a:t>Časový úsek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Rok má __ měsíců.</a:t>
            </a:r>
          </a:p>
          <a:p>
            <a:pPr marL="0" indent="0">
              <a:buNone/>
            </a:pPr>
            <a:r>
              <a:rPr lang="cs-CZ" dirty="0" smtClean="0"/>
              <a:t>Měsíc má __ - __ dní. Měsíc únor má __ - __ dní.</a:t>
            </a:r>
          </a:p>
          <a:p>
            <a:pPr marL="0" indent="0">
              <a:buNone/>
            </a:pPr>
            <a:r>
              <a:rPr lang="cs-CZ" dirty="0" smtClean="0"/>
              <a:t>Den má __ hodin.</a:t>
            </a:r>
          </a:p>
          <a:p>
            <a:pPr marL="0" indent="0">
              <a:buNone/>
            </a:pPr>
            <a:r>
              <a:rPr lang="cs-CZ" dirty="0" smtClean="0"/>
              <a:t>Hodina má __ minut.</a:t>
            </a:r>
          </a:p>
          <a:p>
            <a:pPr marL="0" indent="0">
              <a:buNone/>
            </a:pPr>
            <a:r>
              <a:rPr lang="cs-CZ" dirty="0" smtClean="0"/>
              <a:t>Minuta má __ sekund.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04583" y="19863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33CCFF"/>
                </a:solidFill>
              </a:rPr>
              <a:t>12</a:t>
            </a:r>
            <a:endParaRPr lang="cs-CZ" sz="2800" b="1" dirty="0">
              <a:solidFill>
                <a:srgbClr val="33CC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56520" y="263691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FF"/>
                </a:solidFill>
              </a:rPr>
              <a:t>30    31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60232" y="263691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FF"/>
                </a:solidFill>
              </a:rPr>
              <a:t>28    29</a:t>
            </a:r>
            <a:endParaRPr lang="cs-CZ" sz="2800" b="1" dirty="0">
              <a:solidFill>
                <a:srgbClr val="33CC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16927" y="3160132"/>
            <a:ext cx="6791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33CCFF"/>
                </a:solidFill>
              </a:rPr>
              <a:t>24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4734" y="3789040"/>
            <a:ext cx="633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33CCFF"/>
                </a:solidFill>
              </a:rPr>
              <a:t>60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7588" y="4390151"/>
            <a:ext cx="633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FF"/>
                </a:solidFill>
              </a:rPr>
              <a:t>60</a:t>
            </a:r>
            <a:endParaRPr lang="cs-CZ" sz="2800" b="1" dirty="0">
              <a:solidFill>
                <a:srgbClr val="33CC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01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267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Orientace v čase</vt:lpstr>
      <vt:lpstr>Názvy dnů v týdnu</vt:lpstr>
      <vt:lpstr>Názvy měsíců</vt:lpstr>
      <vt:lpstr>Názvy ročních období</vt:lpstr>
      <vt:lpstr>Kalendářní a školní rok</vt:lpstr>
      <vt:lpstr>Čas</vt:lpstr>
      <vt:lpstr>Časový úsek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čase</dc:title>
  <dc:creator>Zaneta</dc:creator>
  <cp:lastModifiedBy>Zaneta</cp:lastModifiedBy>
  <cp:revision>14</cp:revision>
  <dcterms:created xsi:type="dcterms:W3CDTF">2012-04-01T18:54:29Z</dcterms:created>
  <dcterms:modified xsi:type="dcterms:W3CDTF">2012-05-21T15:23:56Z</dcterms:modified>
</cp:coreProperties>
</file>