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7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493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88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80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39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7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114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231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984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60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508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39AAA-8277-4427-A152-7ACA08676560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D8477-62B3-4D1E-A94A-9BAC167EE2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257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hyperlink" Target="http://cs.wikipedia.org/wiki/Soubor:Mineral_Antracita_GDFL001.JPG" TargetMode="External"/><Relationship Id="rId7" Type="http://schemas.openxmlformats.org/officeDocument/2006/relationships/hyperlink" Target="http://cs.wikipedia.org/wiki/Soubor:Braunkohle_als_Hausbrand.jpg" TargetMode="External"/><Relationship Id="rId2" Type="http://schemas.openxmlformats.org/officeDocument/2006/relationships/hyperlink" Target="http://cs.wikipedia.org/wiki/Soubor:Kaoli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etroleum_cm05.jpg" TargetMode="External"/><Relationship Id="rId5" Type="http://schemas.openxmlformats.org/officeDocument/2006/relationships/hyperlink" Target="http://atlas.horniny.sci.muni.cz/sedimentarni/vapenec/vapenec21.html" TargetMode="External"/><Relationship Id="rId4" Type="http://schemas.openxmlformats.org/officeDocument/2006/relationships/hyperlink" Target="http://www.google.cz/imgres?imgurl=http://www.rekop.cz/materialy/piskovec/p02.jpg&amp;imgrefurl=http://www.rekop.cz/xhtml/materialy/piskovec.html&amp;h=372&amp;w=550&amp;sz=41&amp;tbnid=Gp0ULBFByy_V3M:&amp;tbnh=94&amp;tbnw=139&amp;prev=/search?q=p%C3%ADskovec&amp;tbm=isch&amp;tbo=u&amp;zoom=1&amp;q=p%C3%ADskovec&amp;docid=08H1ad2C07UpnM&amp;hl=cs&amp;sa=X&amp;ei=MC8tT7WqI8SwhAfljJ38Cg&amp;ved=0CIkBEPUBMAw&amp;dur=18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188" y="-24340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ČR – nerostné suroviny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9036496" cy="590465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1500" b="1" dirty="0">
                <a:solidFill>
                  <a:prstClr val="black"/>
                </a:solidFill>
              </a:rPr>
              <a:t>Člověk a jeho svět  (Vlastivěda pro 4. ročník)</a:t>
            </a:r>
          </a:p>
          <a:p>
            <a:pPr marL="0" indent="0">
              <a:buNone/>
            </a:pPr>
            <a:r>
              <a:rPr lang="cs-CZ" sz="1500" b="1" dirty="0"/>
              <a:t>Číslo projektu:  </a:t>
            </a:r>
            <a:r>
              <a:rPr lang="cs-CZ" sz="1500" dirty="0"/>
              <a:t>CZ.1.07/1.4.00/21.0866</a:t>
            </a:r>
          </a:p>
          <a:p>
            <a:pPr marL="0" indent="0">
              <a:buNone/>
            </a:pPr>
            <a:r>
              <a:rPr lang="cs-CZ" sz="1500" b="1" dirty="0"/>
              <a:t>Šablona:  </a:t>
            </a:r>
            <a:r>
              <a:rPr lang="cs-CZ" sz="1500" dirty="0"/>
              <a:t>III/2  Inovace a zkvalitnění výuky prostřednictvím </a:t>
            </a:r>
            <a:r>
              <a:rPr lang="cs-CZ" sz="1500" dirty="0" smtClean="0"/>
              <a:t>ICT</a:t>
            </a:r>
            <a:endParaRPr lang="cs-CZ" sz="15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 smtClean="0">
                <a:solidFill>
                  <a:prstClr val="black"/>
                </a:solidFill>
              </a:rPr>
              <a:t>Název</a:t>
            </a:r>
            <a:r>
              <a:rPr lang="cs-CZ" sz="1500" b="1" dirty="0">
                <a:solidFill>
                  <a:prstClr val="black"/>
                </a:solidFill>
              </a:rPr>
              <a:t>: </a:t>
            </a:r>
            <a:r>
              <a:rPr lang="cs-CZ" sz="1500" dirty="0" smtClean="0">
                <a:solidFill>
                  <a:prstClr val="black"/>
                </a:solidFill>
              </a:rPr>
              <a:t>VY_32_INOVACE_16_ČR-NEROSTNÉ SUROVINY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Sada: </a:t>
            </a:r>
            <a:r>
              <a:rPr lang="cs-CZ" sz="1500" dirty="0">
                <a:solidFill>
                  <a:prstClr val="black"/>
                </a:solidFill>
              </a:rPr>
              <a:t>1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Druh materiálu: </a:t>
            </a:r>
            <a:r>
              <a:rPr lang="cs-CZ" sz="1500" dirty="0">
                <a:solidFill>
                  <a:prstClr val="black"/>
                </a:solidFill>
              </a:rPr>
              <a:t>DUM</a:t>
            </a:r>
            <a:r>
              <a:rPr lang="cs-CZ" sz="1500" b="1" dirty="0">
                <a:solidFill>
                  <a:prstClr val="black"/>
                </a:solidFill>
              </a:rPr>
              <a:t> </a:t>
            </a:r>
            <a:r>
              <a:rPr lang="cs-CZ" sz="1500" dirty="0">
                <a:solidFill>
                  <a:prstClr val="black"/>
                </a:solidFill>
              </a:rPr>
              <a:t>VL č. </a:t>
            </a:r>
            <a:r>
              <a:rPr lang="cs-CZ" sz="1500" dirty="0" smtClean="0">
                <a:solidFill>
                  <a:prstClr val="black"/>
                </a:solidFill>
              </a:rPr>
              <a:t>16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Jméno autora:  </a:t>
            </a:r>
            <a:r>
              <a:rPr lang="cs-CZ" sz="15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Škola: </a:t>
            </a:r>
            <a:r>
              <a:rPr lang="cs-CZ" sz="15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Cholina 35, 783 </a:t>
            </a:r>
            <a:r>
              <a:rPr lang="cs-CZ" sz="1500" dirty="0" smtClean="0">
                <a:solidFill>
                  <a:prstClr val="black"/>
                </a:solidFill>
              </a:rPr>
              <a:t>22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Datum vytvoření:  </a:t>
            </a:r>
            <a:r>
              <a:rPr lang="cs-CZ" sz="1500" dirty="0">
                <a:solidFill>
                  <a:prstClr val="black"/>
                </a:solidFill>
              </a:rPr>
              <a:t>14. 1.  </a:t>
            </a:r>
            <a:r>
              <a:rPr lang="cs-CZ" sz="1500" dirty="0" smtClean="0">
                <a:solidFill>
                  <a:prstClr val="black"/>
                </a:solidFill>
              </a:rPr>
              <a:t>2012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Předmět:  </a:t>
            </a:r>
            <a:r>
              <a:rPr lang="cs-CZ" sz="1500" dirty="0">
                <a:solidFill>
                  <a:prstClr val="black"/>
                </a:solidFill>
              </a:rPr>
              <a:t>Vlastivěda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Ročník:  </a:t>
            </a:r>
            <a:r>
              <a:rPr lang="cs-CZ" sz="1500" dirty="0">
                <a:solidFill>
                  <a:prstClr val="black"/>
                </a:solidFill>
              </a:rPr>
              <a:t>čtvrtý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slouží k procvičení učiva. </a:t>
            </a:r>
            <a:r>
              <a:rPr lang="cs-CZ" sz="1500" dirty="0" smtClean="0">
                <a:solidFill>
                  <a:prstClr val="black"/>
                </a:solidFill>
              </a:rPr>
              <a:t>Nerostné bohatství – naleziště, </a:t>
            </a:r>
            <a:r>
              <a:rPr lang="cs-CZ" sz="1500" dirty="0" smtClean="0">
                <a:solidFill>
                  <a:prstClr val="black"/>
                </a:solidFill>
              </a:rPr>
              <a:t>výrobky  </a:t>
            </a:r>
            <a:r>
              <a:rPr lang="cs-CZ" sz="1500" dirty="0" smtClean="0">
                <a:solidFill>
                  <a:prstClr val="black"/>
                </a:solidFill>
              </a:rPr>
              <a:t>z nerostných surovin, </a:t>
            </a:r>
            <a:endParaRPr lang="cs-CZ" sz="15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</a:t>
            </a:r>
            <a:r>
              <a:rPr lang="cs-CZ" sz="1500" dirty="0" smtClean="0">
                <a:solidFill>
                  <a:prstClr val="black"/>
                </a:solidFill>
              </a:rPr>
              <a:t>                 </a:t>
            </a:r>
            <a:r>
              <a:rPr lang="cs-CZ" sz="1500" dirty="0" smtClean="0">
                <a:solidFill>
                  <a:prstClr val="black"/>
                </a:solidFill>
              </a:rPr>
              <a:t>poznávání </a:t>
            </a:r>
            <a:r>
              <a:rPr lang="cs-CZ" sz="1500" dirty="0" smtClean="0">
                <a:solidFill>
                  <a:prstClr val="black"/>
                </a:solidFill>
              </a:rPr>
              <a:t>nerostných surovin.  Je </a:t>
            </a:r>
            <a:r>
              <a:rPr lang="cs-CZ" sz="1500" dirty="0">
                <a:solidFill>
                  <a:prstClr val="black"/>
                </a:solidFill>
              </a:rPr>
              <a:t>určen </a:t>
            </a:r>
            <a:r>
              <a:rPr lang="cs-CZ" sz="1500" dirty="0" smtClean="0">
                <a:solidFill>
                  <a:prstClr val="black"/>
                </a:solidFill>
              </a:rPr>
              <a:t>ke společné </a:t>
            </a:r>
            <a:r>
              <a:rPr lang="cs-CZ" sz="1500" dirty="0">
                <a:solidFill>
                  <a:prstClr val="black"/>
                </a:solidFill>
              </a:rPr>
              <a:t>práci, která </a:t>
            </a:r>
            <a:r>
              <a:rPr lang="cs-CZ" sz="1500" dirty="0" smtClean="0">
                <a:solidFill>
                  <a:prstClr val="black"/>
                </a:solidFill>
              </a:rPr>
              <a:t>proběhne na interaktivní </a:t>
            </a:r>
            <a:r>
              <a:rPr lang="cs-CZ" sz="1500" dirty="0">
                <a:solidFill>
                  <a:prstClr val="black"/>
                </a:solidFill>
              </a:rPr>
              <a:t>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 </a:t>
            </a:r>
            <a:r>
              <a:rPr lang="cs-CZ" sz="1500" dirty="0" smtClean="0">
                <a:solidFill>
                  <a:prstClr val="black"/>
                </a:solidFill>
              </a:rPr>
              <a:t>nerostné suroviny, naleziště,  výrobky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 smtClean="0">
                <a:solidFill>
                  <a:prstClr val="black"/>
                </a:solidFill>
              </a:rPr>
              <a:t>Zdroje: </a:t>
            </a:r>
            <a:r>
              <a:rPr lang="cs-CZ" sz="1300" dirty="0">
                <a:hlinkClick r:id="rId2"/>
              </a:rPr>
              <a:t>http://</a:t>
            </a:r>
            <a:r>
              <a:rPr lang="cs-CZ" sz="1300" dirty="0" smtClean="0">
                <a:hlinkClick r:id="rId2"/>
              </a:rPr>
              <a:t>cs.wikipedia.org/wiki/</a:t>
            </a:r>
            <a:r>
              <a:rPr lang="cs-CZ" sz="1300" dirty="0" err="1" smtClean="0">
                <a:hlinkClick r:id="rId2"/>
              </a:rPr>
              <a:t>Soubor:Kaolin.jpg</a:t>
            </a:r>
            <a:r>
              <a:rPr lang="cs-CZ" sz="1300" dirty="0" smtClean="0"/>
              <a:t>, </a:t>
            </a:r>
            <a:r>
              <a:rPr lang="cs-CZ" sz="1300" dirty="0">
                <a:hlinkClick r:id="rId3"/>
              </a:rPr>
              <a:t>http://</a:t>
            </a:r>
            <a:r>
              <a:rPr lang="cs-CZ" sz="1300" dirty="0" smtClean="0">
                <a:hlinkClick r:id="rId3"/>
              </a:rPr>
              <a:t>cs.wikipedia.org/wiki/Soubor:Mineral_Antracita_GDFL001.JPG</a:t>
            </a:r>
            <a:r>
              <a:rPr lang="cs-CZ" sz="1300" dirty="0" smtClean="0"/>
              <a:t>, </a:t>
            </a:r>
            <a:endParaRPr lang="cs-CZ" sz="1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300" dirty="0" smtClean="0">
                <a:hlinkClick r:id="rId4"/>
              </a:rPr>
              <a:t>http://www.google.cz/imgres?imgurl=http://</a:t>
            </a:r>
            <a:r>
              <a:rPr lang="cs-CZ" sz="1300" dirty="0" smtClean="0">
                <a:hlinkClick r:id="rId4"/>
              </a:rPr>
              <a:t>www.rekop.cz/materialy/piskovec/p02.jpg&amp;imgrefurl=http</a:t>
            </a:r>
            <a:r>
              <a:rPr lang="cs-CZ" sz="1300" dirty="0" smtClean="0">
                <a:hlinkClick r:id="rId4"/>
              </a:rPr>
              <a:t>://www.rekop.cz/xhtml/materialy/piskovec.html&amp;h=372&amp;w=550&amp;sz=41&amp;tbnid=Gp0ULBFByy_V3M:&amp;tbnh=94&amp;tbnw=139&amp;prev=/</a:t>
            </a:r>
            <a:r>
              <a:rPr lang="cs-CZ" sz="1300" dirty="0" smtClean="0">
                <a:hlinkClick r:id="rId4"/>
              </a:rPr>
              <a:t>search%3Fq%3Dp%25C3%25ADskovec%26tbm%3Disch%26tbo%3Du&amp;zoom=1&amp;q=p%C3%ADskovec&amp;docid=08H1ad2C07UpnM&amp;hl=cs&amp;sa=X&amp;ei=MC8tT7WqI8SwhAfljJ38Cg&amp;ved=0CIkBEPUBMAw&amp;dur=18</a:t>
            </a:r>
            <a:r>
              <a:rPr lang="cs-CZ" sz="1300" dirty="0" smtClean="0">
                <a:hlinkClick r:id="rId5"/>
              </a:rPr>
              <a:t>http://atlas.horniny.sci.muni.cz/sedimentarni/vapenec/vapenec21.html</a:t>
            </a:r>
            <a:endParaRPr lang="cs-CZ" sz="1300" dirty="0" smtClean="0"/>
          </a:p>
          <a:p>
            <a:pPr marL="0" lvl="0" indent="0">
              <a:buNone/>
            </a:pPr>
            <a:r>
              <a:rPr lang="cs-CZ" sz="1300" dirty="0" smtClean="0">
                <a:hlinkClick r:id="rId6"/>
              </a:rPr>
              <a:t>http</a:t>
            </a:r>
            <a:r>
              <a:rPr lang="cs-CZ" sz="1300" dirty="0">
                <a:hlinkClick r:id="rId6"/>
              </a:rPr>
              <a:t>://</a:t>
            </a:r>
            <a:r>
              <a:rPr lang="cs-CZ" sz="1300" dirty="0" smtClean="0">
                <a:hlinkClick r:id="rId6"/>
              </a:rPr>
              <a:t>cs.wikipedia.org/wiki/Soubor:Petroleum_cm05.jpg</a:t>
            </a:r>
            <a:r>
              <a:rPr lang="cs-CZ" sz="1300" dirty="0" smtClean="0"/>
              <a:t>, </a:t>
            </a:r>
            <a:r>
              <a:rPr lang="cs-CZ" sz="1300" dirty="0">
                <a:hlinkClick r:id="rId7"/>
              </a:rPr>
              <a:t>http://</a:t>
            </a:r>
            <a:r>
              <a:rPr lang="cs-CZ" sz="1300" dirty="0" smtClean="0">
                <a:hlinkClick r:id="rId7"/>
              </a:rPr>
              <a:t>cs.wikipedia.org/wiki/</a:t>
            </a:r>
            <a:r>
              <a:rPr lang="cs-CZ" sz="1300" dirty="0" err="1" smtClean="0">
                <a:hlinkClick r:id="rId7"/>
              </a:rPr>
              <a:t>Soubor:Braunkohle_als_Hausbrand.jpg</a:t>
            </a:r>
            <a:r>
              <a:rPr lang="cs-CZ" sz="1300" dirty="0" smtClean="0"/>
              <a:t>, </a:t>
            </a:r>
            <a:endParaRPr lang="cs-CZ" sz="1300" dirty="0">
              <a:solidFill>
                <a:prstClr val="black"/>
              </a:solidFill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047864"/>
            <a:ext cx="4608512" cy="819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110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98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ČR – nerostné suroviny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4457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1. Zařaď správně.</a:t>
            </a:r>
            <a:endParaRPr lang="cs-CZ" sz="1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296446"/>
              </p:ext>
            </p:extLst>
          </p:nvPr>
        </p:nvGraphicFramePr>
        <p:xfrm>
          <a:off x="1979712" y="1268760"/>
          <a:ext cx="6408712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3607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NEROSTNÁ  SUROVINA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VÝROBEK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tepelné elektrárny-elektřina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černé  uhlí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benzin, nafta,</a:t>
                      </a:r>
                      <a:r>
                        <a:rPr lang="cs-CZ" baseline="0" dirty="0" smtClean="0"/>
                        <a:t> umělá hmota, léky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vápenec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sochy, stavebnictví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kaolin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sklářské písky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sklo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940152" y="457732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nědé uhlí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458787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koks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1882" y="458100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ropa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01180" y="458787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ápno, cement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3522" y="50851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tavební kámen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508518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eramika (porcelán), papír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458787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klářské písky</a:t>
            </a:r>
            <a:endParaRPr lang="cs-CZ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739978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86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/>
              <a:t>2.  </a:t>
            </a:r>
            <a:r>
              <a:rPr lang="cs-CZ" sz="1400" dirty="0"/>
              <a:t>C</a:t>
            </a:r>
            <a:r>
              <a:rPr lang="cs-CZ" sz="1400" dirty="0" smtClean="0"/>
              <a:t>o k sobě patří?  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r>
              <a:rPr lang="cs-CZ" sz="1400" dirty="0" smtClean="0"/>
              <a:t>3. Doplň naleziště.</a:t>
            </a:r>
          </a:p>
          <a:p>
            <a:pPr marL="0" indent="0">
              <a:buNone/>
            </a:pPr>
            <a:endParaRPr lang="cs-CZ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14090"/>
            <a:ext cx="1143759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832" y="1314091"/>
            <a:ext cx="1039932" cy="836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14089"/>
            <a:ext cx="1203598" cy="85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76" y="1314089"/>
            <a:ext cx="1047750" cy="85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3" y="1314090"/>
            <a:ext cx="1053649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314089"/>
            <a:ext cx="1083136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6976" y="2572822"/>
            <a:ext cx="1047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kaolin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62994" y="257282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ropa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70664" y="2572822"/>
            <a:ext cx="98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pískovec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73598" y="2572822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nědé uhlí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31422" y="2572822"/>
            <a:ext cx="96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vápenec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68343" y="2573299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erné uhlí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766433"/>
              </p:ext>
            </p:extLst>
          </p:nvPr>
        </p:nvGraphicFramePr>
        <p:xfrm>
          <a:off x="2131150" y="3140968"/>
          <a:ext cx="6096000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0770"/>
                <a:gridCol w="437523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hnědé uhlí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Mostecko, Sokolovsko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černé uhlí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Ostravsko-Karvinská oblast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vápenec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Moravský kras, Mladeč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stavební kámen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Českomoravská vrchovina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kaolin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okolí Karlových Varů, Kadaně, Plzně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sklářské písky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okolí Nového Boru, České Lípy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739978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816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1. </a:t>
            </a:r>
            <a:endParaRPr lang="cs-CZ" sz="1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6413548" cy="3090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739978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84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2.</a:t>
            </a:r>
            <a:br>
              <a:rPr lang="cs-CZ" sz="1400" dirty="0" smtClean="0"/>
            </a:br>
            <a:r>
              <a:rPr lang="cs-CZ" sz="1400" dirty="0" smtClean="0"/>
              <a:t> 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3. </a:t>
            </a: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557" y="1322008"/>
            <a:ext cx="1143759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41" y="1322009"/>
            <a:ext cx="1039932" cy="836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205" y="1322007"/>
            <a:ext cx="1203598" cy="85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85" y="1322007"/>
            <a:ext cx="1047750" cy="85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852" y="1322008"/>
            <a:ext cx="1053649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381" y="1322007"/>
            <a:ext cx="1083136" cy="85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927557" y="2492896"/>
            <a:ext cx="1047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kaolin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5659" y="24928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ropa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716664" y="2492896"/>
            <a:ext cx="98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pískovec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45141" y="2492896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nědé uhlí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03756" y="2492896"/>
            <a:ext cx="96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vápenec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95123" y="249289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erné uhlí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923" y="3140968"/>
            <a:ext cx="6102350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739978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67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279</Words>
  <Application>Microsoft Office PowerPoint</Application>
  <PresentationFormat>Předvádění na obrazovce (4:3)</PresentationFormat>
  <Paragraphs>81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ČR – nerostné suroviny</vt:lpstr>
      <vt:lpstr>ČR – nerostné suroviny</vt:lpstr>
      <vt:lpstr>2.  Co k sobě patří?  </vt:lpstr>
      <vt:lpstr>Řešení: 1. </vt:lpstr>
      <vt:lpstr>Řešení: 2.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ČR – nerostné suroviny</dc:title>
  <dc:creator>Zaneta</dc:creator>
  <cp:lastModifiedBy>Zaneta</cp:lastModifiedBy>
  <cp:revision>17</cp:revision>
  <dcterms:created xsi:type="dcterms:W3CDTF">2012-02-04T10:44:29Z</dcterms:created>
  <dcterms:modified xsi:type="dcterms:W3CDTF">2012-05-21T15:35:29Z</dcterms:modified>
</cp:coreProperties>
</file>