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8" r:id="rId2"/>
    <p:sldId id="259" r:id="rId3"/>
    <p:sldId id="263" r:id="rId4"/>
    <p:sldId id="264" r:id="rId5"/>
    <p:sldId id="257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  <a:srgbClr val="FFCC00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C3A6C0-E46B-45F5-8C5A-4734A22DBD4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0C6DDB-AC6F-4523-975F-64650FFA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833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0C6DDB-AC6F-4523-975F-64650FFA8C7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232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74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774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51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772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843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820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056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309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907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478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92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0FE8A3-552C-4DCE-944C-90DFB7ACAD1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52422-3E4E-4BA4-A042-1F453A204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014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ommons.wikimedia.org/wiki/File:Water_cycle_blank.sv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116632"/>
            <a:ext cx="8229600" cy="1143000"/>
          </a:xfrm>
          <a:solidFill>
            <a:srgbClr val="FFFF99"/>
          </a:solidFill>
        </p:spPr>
        <p:txBody>
          <a:bodyPr/>
          <a:lstStyle/>
          <a:p>
            <a:r>
              <a:rPr lang="cs-CZ" b="1" dirty="0" smtClean="0"/>
              <a:t>VODA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568952" cy="4525963"/>
          </a:xfrm>
        </p:spPr>
        <p:txBody>
          <a:bodyPr>
            <a:normAutofit fontScale="92500" lnSpcReduction="20000"/>
          </a:bodyPr>
          <a:lstStyle/>
          <a:p>
            <a:pPr marL="0" lvl="0" indent="0" algn="ctr">
              <a:buNone/>
            </a:pPr>
            <a:r>
              <a:rPr lang="cs-CZ" sz="1700" b="1" dirty="0">
                <a:solidFill>
                  <a:prstClr val="black"/>
                </a:solidFill>
              </a:rPr>
              <a:t>Člověk a jeho svět  (Prvouka pro 3. ročník)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Číslo projektu:  </a:t>
            </a:r>
            <a:r>
              <a:rPr lang="cs-CZ" sz="17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Šablona:  </a:t>
            </a:r>
            <a:r>
              <a:rPr lang="cs-CZ" sz="17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7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Název:  </a:t>
            </a:r>
            <a:r>
              <a:rPr lang="cs-CZ" sz="1700" dirty="0" smtClean="0">
                <a:solidFill>
                  <a:prstClr val="black"/>
                </a:solidFill>
              </a:rPr>
              <a:t>VY_32_INOVACE_12_VODA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Sada: </a:t>
            </a:r>
            <a:r>
              <a:rPr lang="cs-CZ" sz="1700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Druh materiálu:  </a:t>
            </a:r>
            <a:r>
              <a:rPr lang="cs-CZ" sz="1700" dirty="0">
                <a:solidFill>
                  <a:prstClr val="black"/>
                </a:solidFill>
              </a:rPr>
              <a:t>DUM PRV </a:t>
            </a:r>
            <a:r>
              <a:rPr lang="cs-CZ" sz="1700" dirty="0" smtClean="0">
                <a:solidFill>
                  <a:prstClr val="black"/>
                </a:solidFill>
              </a:rPr>
              <a:t>č.12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Jméno autora:  </a:t>
            </a:r>
            <a:r>
              <a:rPr lang="cs-CZ" sz="17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Škola: </a:t>
            </a:r>
            <a:r>
              <a:rPr lang="cs-CZ" sz="17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           Cholina 35, 783 </a:t>
            </a:r>
            <a:r>
              <a:rPr lang="cs-CZ" sz="1700" dirty="0" smtClean="0">
                <a:solidFill>
                  <a:prstClr val="black"/>
                </a:solidFill>
              </a:rPr>
              <a:t>22</a:t>
            </a:r>
          </a:p>
          <a:p>
            <a:pPr marL="0" lvl="0" indent="0">
              <a:buNone/>
            </a:pPr>
            <a:r>
              <a:rPr lang="cs-CZ" sz="1700" b="1" dirty="0" smtClean="0">
                <a:solidFill>
                  <a:prstClr val="black"/>
                </a:solidFill>
              </a:rPr>
              <a:t>Datum vytvoření:  </a:t>
            </a:r>
            <a:r>
              <a:rPr lang="cs-CZ" sz="1700" dirty="0" smtClean="0">
                <a:solidFill>
                  <a:prstClr val="black"/>
                </a:solidFill>
              </a:rPr>
              <a:t>14. 1. 2012</a:t>
            </a:r>
            <a:endParaRPr lang="cs-CZ" sz="17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Předmět:  </a:t>
            </a:r>
            <a:r>
              <a:rPr lang="cs-CZ" sz="1700" dirty="0">
                <a:solidFill>
                  <a:prstClr val="black"/>
                </a:solidFill>
              </a:rPr>
              <a:t>Prvouka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Ročník:  </a:t>
            </a:r>
            <a:r>
              <a:rPr lang="cs-CZ" sz="17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Anotace:  </a:t>
            </a:r>
            <a:r>
              <a:rPr lang="cs-CZ" sz="1700" dirty="0">
                <a:solidFill>
                  <a:prstClr val="black"/>
                </a:solidFill>
              </a:rPr>
              <a:t>Materiál (DUM) je určený k </a:t>
            </a:r>
            <a:r>
              <a:rPr lang="cs-CZ" sz="1700" dirty="0" smtClean="0">
                <a:solidFill>
                  <a:prstClr val="black"/>
                </a:solidFill>
              </a:rPr>
              <a:t>seznámení s významem vody, skupenstvím a podobami vody . 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                 Je určen ke společné práci, která proběhne na interaktivní tabuli. 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Klíčová slova:  </a:t>
            </a:r>
            <a:r>
              <a:rPr lang="cs-CZ" sz="1700" dirty="0" smtClean="0">
                <a:solidFill>
                  <a:prstClr val="black"/>
                </a:solidFill>
              </a:rPr>
              <a:t>význam vody, skupenství vody, podoby vody, znečištění vody, ekologie 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Zdroje: </a:t>
            </a:r>
            <a:r>
              <a:rPr lang="cs-CZ" sz="1800" dirty="0" smtClean="0">
                <a:hlinkClick r:id="rId2"/>
              </a:rPr>
              <a:t>http://commons.wikimedia.org/wiki/File:Water_cycle_blank.svg?uselang=cs</a:t>
            </a:r>
            <a:r>
              <a:rPr lang="cs-CZ" sz="1800" dirty="0" smtClean="0"/>
              <a:t> ,      </a:t>
            </a:r>
          </a:p>
          <a:p>
            <a:pPr marL="0" lvl="0" indent="0">
              <a:buNone/>
            </a:pPr>
            <a:r>
              <a:rPr lang="cs-CZ" sz="1800" dirty="0" smtClean="0"/>
              <a:t>            </a:t>
            </a:r>
            <a:r>
              <a:rPr lang="cs-CZ" sz="1800" dirty="0" smtClean="0">
                <a:hlinkClick r:id="rId3"/>
              </a:rPr>
              <a:t>www.office.microsoft.com</a:t>
            </a:r>
            <a:endParaRPr lang="cs-CZ" sz="1800" dirty="0" smtClean="0"/>
          </a:p>
          <a:p>
            <a:pPr marL="0" lvl="0" indent="0">
              <a:buNone/>
            </a:pPr>
            <a:endParaRPr lang="cs-CZ" sz="1800" dirty="0" smtClean="0"/>
          </a:p>
          <a:p>
            <a:pPr marL="0" lvl="0" indent="0">
              <a:buNone/>
            </a:pPr>
            <a:endParaRPr lang="cs-CZ" sz="17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507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/>
              <a:t>j</a:t>
            </a:r>
            <a:r>
              <a:rPr lang="cs-CZ" b="1" dirty="0" smtClean="0"/>
              <a:t>e základní podmínkou života na Zemi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bez vody by nebylo života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je součástí neživé přírody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v</a:t>
            </a:r>
            <a:r>
              <a:rPr lang="cs-CZ" b="1" dirty="0" smtClean="0"/>
              <a:t>oda se vyskytuje ve skupenství  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pevném, kapalném a plynném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v</a:t>
            </a:r>
            <a:r>
              <a:rPr lang="cs-CZ" b="1" dirty="0" smtClean="0"/>
              <a:t>oda je 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slaná a sladká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/>
          <a:lstStyle/>
          <a:p>
            <a:r>
              <a:rPr lang="cs-CZ" b="1" dirty="0" smtClean="0"/>
              <a:t>VODA</a:t>
            </a:r>
            <a:endParaRPr lang="cs-CZ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30552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017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811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896" y="159162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SKUPENSTVÍ VODY: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FFCC00"/>
                </a:solidFill>
              </a:rPr>
              <a:t>pevné  </a:t>
            </a:r>
            <a:r>
              <a:rPr lang="cs-CZ" b="1" dirty="0" smtClean="0"/>
              <a:t>-  led, sníh, kroupy</a:t>
            </a:r>
            <a:endParaRPr lang="cs-CZ" b="1" i="1" dirty="0" smtClean="0">
              <a:solidFill>
                <a:srgbClr val="FFCC00"/>
              </a:solidFill>
            </a:endParaRPr>
          </a:p>
          <a:p>
            <a:pPr marL="0" indent="0">
              <a:buNone/>
            </a:pPr>
            <a:r>
              <a:rPr lang="cs-CZ" b="1" i="1" dirty="0">
                <a:solidFill>
                  <a:srgbClr val="FFCC00"/>
                </a:solidFill>
              </a:rPr>
              <a:t>k</a:t>
            </a:r>
            <a:r>
              <a:rPr lang="cs-CZ" b="1" i="1" dirty="0" smtClean="0">
                <a:solidFill>
                  <a:srgbClr val="FFCC00"/>
                </a:solidFill>
              </a:rPr>
              <a:t>apalné  </a:t>
            </a:r>
            <a:r>
              <a:rPr lang="cs-CZ" b="1" dirty="0" smtClean="0"/>
              <a:t>-  voda - kapalina</a:t>
            </a:r>
            <a:endParaRPr lang="cs-CZ" b="1" i="1" dirty="0" smtClean="0">
              <a:solidFill>
                <a:srgbClr val="FFCC00"/>
              </a:solidFill>
            </a:endParaRPr>
          </a:p>
          <a:p>
            <a:pPr marL="0" indent="0">
              <a:buNone/>
            </a:pPr>
            <a:r>
              <a:rPr lang="cs-CZ" b="1" i="1" dirty="0">
                <a:solidFill>
                  <a:srgbClr val="FFCC00"/>
                </a:solidFill>
              </a:rPr>
              <a:t>p</a:t>
            </a:r>
            <a:r>
              <a:rPr lang="cs-CZ" b="1" i="1" dirty="0" smtClean="0">
                <a:solidFill>
                  <a:srgbClr val="FFCC00"/>
                </a:solidFill>
              </a:rPr>
              <a:t>lynné  </a:t>
            </a:r>
            <a:r>
              <a:rPr lang="cs-CZ" b="1" dirty="0" smtClean="0"/>
              <a:t>-  vodní pára</a:t>
            </a:r>
          </a:p>
          <a:p>
            <a:pPr marL="0" indent="0">
              <a:buNone/>
            </a:pPr>
            <a:endParaRPr lang="cs-CZ" b="1" i="1" dirty="0">
              <a:solidFill>
                <a:srgbClr val="FFCC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VODA MRZNE PŘI 0  C =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BOD MRAZU</a:t>
            </a:r>
          </a:p>
          <a:p>
            <a:pPr marL="0" indent="0">
              <a:buNone/>
            </a:pPr>
            <a:r>
              <a:rPr lang="cs-CZ" b="1" dirty="0" smtClean="0"/>
              <a:t>VODA VŘE PŘI 100  C  =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BOD VARU</a:t>
            </a:r>
            <a:endParaRPr lang="cs-CZ" b="1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/>
          <a:lstStyle/>
          <a:p>
            <a:r>
              <a:rPr lang="cs-CZ" b="1" dirty="0" smtClean="0"/>
              <a:t>VODA</a:t>
            </a:r>
            <a:endParaRPr lang="cs-CZ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02038" y="455033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30588" y="5085184"/>
            <a:ext cx="166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0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924" y="1576500"/>
            <a:ext cx="1463209" cy="1463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552020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759" y="3053894"/>
            <a:ext cx="1336794" cy="1336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402" y="3039709"/>
            <a:ext cx="1459940" cy="1459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2424" y="4447964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117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173335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/>
              <a:t>s</a:t>
            </a:r>
            <a:r>
              <a:rPr lang="cs-CZ" b="1" dirty="0" smtClean="0"/>
              <a:t>laná  -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moře a oceány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/>
              <a:t>s</a:t>
            </a:r>
            <a:r>
              <a:rPr lang="cs-CZ" b="1" dirty="0" smtClean="0"/>
              <a:t>ladká  -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potoky, jezera, řeky, přehrady,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                rybníky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i="1" u="sng" dirty="0" smtClean="0">
                <a:solidFill>
                  <a:schemeClr val="accent1">
                    <a:lumMod val="75000"/>
                  </a:schemeClr>
                </a:solidFill>
              </a:rPr>
              <a:t>VODA NA ZEMI NEVZNIKÁ ANI SE NEZTRÁCÍ.</a:t>
            </a:r>
          </a:p>
          <a:p>
            <a:pPr marL="0" indent="0" algn="ctr">
              <a:buNone/>
            </a:pPr>
            <a:r>
              <a:rPr lang="cs-CZ" b="1" i="1" u="sng" dirty="0" smtClean="0">
                <a:solidFill>
                  <a:schemeClr val="accent1">
                    <a:lumMod val="75000"/>
                  </a:schemeClr>
                </a:solidFill>
              </a:rPr>
              <a:t>JE VŠUDE KOLEM NÁS. </a:t>
            </a:r>
            <a:endParaRPr lang="cs-CZ" b="1" i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  <a:solidFill>
            <a:srgbClr val="FFFF99"/>
          </a:solidFill>
        </p:spPr>
        <p:txBody>
          <a:bodyPr/>
          <a:lstStyle/>
          <a:p>
            <a:r>
              <a:rPr lang="cs-CZ" b="1" dirty="0" smtClean="0"/>
              <a:t>VODA</a:t>
            </a:r>
            <a:endParaRPr lang="cs-CZ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30552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268760"/>
            <a:ext cx="1296144" cy="1134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251" y="2849885"/>
            <a:ext cx="1524000" cy="1337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808" y="2204864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879600"/>
            <a:ext cx="1368711" cy="1368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778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556" y="188640"/>
            <a:ext cx="8229600" cy="1143000"/>
          </a:xfrm>
          <a:solidFill>
            <a:srgbClr val="FFFF66"/>
          </a:solidFill>
        </p:spPr>
        <p:txBody>
          <a:bodyPr/>
          <a:lstStyle/>
          <a:p>
            <a:r>
              <a:rPr lang="cs-CZ" b="1" dirty="0" smtClean="0"/>
              <a:t>KOLOBĚH VODY V PŘÍRODĚ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81663"/>
            <a:ext cx="5400600" cy="3820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1926521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energie potřebná k odpařování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4293096"/>
            <a:ext cx="1836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oda se odpařuje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8597" y="2670752"/>
            <a:ext cx="6372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oda se ochlazuje a v podobě deště, sněhu a krup se vrací na zem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302587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oda je obsažená v půdě, v tělech rostlin a živočichů,  ve vzduchu</a:t>
            </a:r>
            <a:endParaRPr lang="cs-CZ" b="1" dirty="0"/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831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/>
              <a:t>c</a:t>
            </a:r>
            <a:r>
              <a:rPr lang="cs-CZ" b="1" dirty="0" smtClean="0"/>
              <a:t>hemikálie pronikají do podzemních vod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(hnojiva, postřiky)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p</a:t>
            </a:r>
            <a:r>
              <a:rPr lang="cs-CZ" b="1" dirty="0" smtClean="0"/>
              <a:t>růmyslové závody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v</a:t>
            </a:r>
            <a:r>
              <a:rPr lang="cs-CZ" b="1" dirty="0" smtClean="0"/>
              <a:t>oda v domácnosti (prací a čistící prostředky)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b</a:t>
            </a:r>
            <a:r>
              <a:rPr lang="cs-CZ" b="1" dirty="0" smtClean="0"/>
              <a:t>akterie a mikroorganismy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EKOLOGIE = OCHRANA ŽIVOTNÍHO PROSTŘEDÍ</a:t>
            </a: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85192" y="260648"/>
            <a:ext cx="8229600" cy="1143000"/>
          </a:xfrm>
          <a:solidFill>
            <a:srgbClr val="FFFF99"/>
          </a:solidFill>
        </p:spPr>
        <p:txBody>
          <a:bodyPr/>
          <a:lstStyle/>
          <a:p>
            <a:r>
              <a:rPr lang="cs-CZ" b="1" dirty="0" smtClean="0"/>
              <a:t>ZNEČIŠTĚNÍ VODY</a:t>
            </a:r>
            <a:endParaRPr lang="cs-CZ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6805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306</Words>
  <Application>Microsoft Office PowerPoint</Application>
  <PresentationFormat>Předvádění na obrazovce (4:3)</PresentationFormat>
  <Paragraphs>59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VODA</vt:lpstr>
      <vt:lpstr>VODA</vt:lpstr>
      <vt:lpstr>VODA</vt:lpstr>
      <vt:lpstr>VODA</vt:lpstr>
      <vt:lpstr>KOLOBĚH VODY V PŘÍRODĚ</vt:lpstr>
      <vt:lpstr>ZNEČIŠTĚNÍ VODY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Zaneta</dc:creator>
  <cp:lastModifiedBy>Zaneta</cp:lastModifiedBy>
  <cp:revision>14</cp:revision>
  <dcterms:created xsi:type="dcterms:W3CDTF">2012-04-22T21:32:03Z</dcterms:created>
  <dcterms:modified xsi:type="dcterms:W3CDTF">2012-05-21T15:46:15Z</dcterms:modified>
</cp:coreProperties>
</file>