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951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08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709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144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6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901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851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864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948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532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503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A1B7C-6A82-4EA6-B89B-F08AAE60F8C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9DF62-264B-4283-B2E4-762EAC699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032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uman_skin_structure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ye_iris.jpg" TargetMode="External"/><Relationship Id="rId5" Type="http://schemas.openxmlformats.org/officeDocument/2006/relationships/hyperlink" Target="http://cs.wikipedia.org/wiki/Soubor:Neus1.jpg" TargetMode="External"/><Relationship Id="rId4" Type="http://schemas.openxmlformats.org/officeDocument/2006/relationships/hyperlink" Target="http://cs.wikipedia.org/wiki/Soubor:Tongue.agr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6049" y="44624"/>
            <a:ext cx="8229600" cy="1143000"/>
          </a:xfrm>
          <a:solidFill>
            <a:srgbClr val="FFCC00"/>
          </a:solidFill>
        </p:spPr>
        <p:txBody>
          <a:bodyPr/>
          <a:lstStyle/>
          <a:p>
            <a:r>
              <a:rPr lang="cs-CZ" b="1" dirty="0" smtClean="0"/>
              <a:t>NAŠE SMYSLY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  <a:noFill/>
        </p:spPr>
        <p:txBody>
          <a:bodyPr>
            <a:normAutofit fontScale="92500" lnSpcReduction="10000"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Člověk a jeho svět  (Prvouka pro 3. 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VY_32_INOVACE_10_NAŠE SMYSLY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Sada</a:t>
            </a:r>
            <a:r>
              <a:rPr lang="cs-CZ" sz="1600" b="1" dirty="0">
                <a:solidFill>
                  <a:prstClr val="black"/>
                </a:solidFill>
              </a:rPr>
              <a:t>: </a:t>
            </a:r>
            <a:r>
              <a:rPr lang="cs-CZ" sz="1600" dirty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 </a:t>
            </a:r>
            <a:r>
              <a:rPr lang="cs-CZ" sz="1600" dirty="0">
                <a:solidFill>
                  <a:prstClr val="black"/>
                </a:solidFill>
              </a:rPr>
              <a:t>DUM PRV č. </a:t>
            </a:r>
            <a:r>
              <a:rPr lang="cs-CZ" sz="1600" dirty="0" smtClean="0">
                <a:solidFill>
                  <a:prstClr val="black"/>
                </a:solidFill>
              </a:rPr>
              <a:t>10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Cholina 35, 783 </a:t>
            </a:r>
            <a:r>
              <a:rPr lang="cs-CZ" sz="1600" dirty="0" smtClean="0">
                <a:solidFill>
                  <a:prstClr val="black"/>
                </a:solidFill>
              </a:rPr>
              <a:t>22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Datum vytvoření:  </a:t>
            </a:r>
            <a:r>
              <a:rPr lang="cs-CZ" sz="1600" dirty="0" smtClean="0">
                <a:solidFill>
                  <a:prstClr val="black"/>
                </a:solidFill>
              </a:rPr>
              <a:t>27. 12. 2011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Prvouka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(DUM) je určený k procvičení učiva </a:t>
            </a:r>
            <a:r>
              <a:rPr lang="cs-CZ" sz="1600" dirty="0" smtClean="0">
                <a:solidFill>
                  <a:prstClr val="black"/>
                </a:solidFill>
              </a:rPr>
              <a:t>o našich pěti smyslech a jejich funkcích.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 Je </a:t>
            </a:r>
            <a:r>
              <a:rPr lang="cs-CZ" sz="1600" dirty="0">
                <a:solidFill>
                  <a:prstClr val="black"/>
                </a:solidFill>
              </a:rPr>
              <a:t>určen ke společné práci,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zrak, sluch, čich, chuť, hmat, orgán</a:t>
            </a:r>
            <a:endParaRPr lang="cs-CZ" sz="16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1600" b="1" dirty="0" smtClean="0"/>
              <a:t>Zdroje: </a:t>
            </a:r>
            <a:r>
              <a:rPr lang="cs-CZ" sz="1600" b="1" dirty="0" smtClean="0">
                <a:hlinkClick r:id="rId2"/>
              </a:rPr>
              <a:t>www.microsoft.office.com</a:t>
            </a:r>
            <a:r>
              <a:rPr lang="cs-CZ" sz="1600" b="1" dirty="0" smtClean="0"/>
              <a:t> ,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</a:t>
            </a:r>
            <a:r>
              <a:rPr lang="cs-CZ" sz="1600" dirty="0" err="1" smtClean="0">
                <a:hlinkClick r:id="rId3"/>
              </a:rPr>
              <a:t>Soubor:Human_skin_structure.jpg</a:t>
            </a:r>
            <a:r>
              <a:rPr lang="cs-CZ" sz="1600" dirty="0" smtClean="0"/>
              <a:t>,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</a:t>
            </a:r>
            <a:r>
              <a:rPr lang="cs-CZ" sz="1600" dirty="0" err="1" smtClean="0">
                <a:hlinkClick r:id="rId4"/>
              </a:rPr>
              <a:t>Soubor:Tongue.agr.jpg</a:t>
            </a:r>
            <a:r>
              <a:rPr lang="cs-CZ" sz="1600" dirty="0" smtClean="0"/>
              <a:t>,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cs.wikipedia.org/wiki/Soubor:Neus1.jpg</a:t>
            </a:r>
            <a:r>
              <a:rPr lang="cs-CZ" sz="1600" dirty="0" smtClean="0"/>
              <a:t>,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</a:t>
            </a:r>
            <a:r>
              <a:rPr lang="cs-CZ" sz="1600" dirty="0" err="1" smtClean="0">
                <a:hlinkClick r:id="rId6"/>
              </a:rPr>
              <a:t>Soubor:Eye_iris.jpg</a:t>
            </a:r>
            <a:r>
              <a:rPr lang="cs-CZ" sz="1600" dirty="0" smtClean="0"/>
              <a:t>, </a:t>
            </a:r>
            <a:endParaRPr lang="cs-CZ" sz="1600" b="1" dirty="0" smtClean="0"/>
          </a:p>
          <a:p>
            <a:pPr marL="0" indent="0">
              <a:buNone/>
            </a:pPr>
            <a:endParaRPr lang="cs-CZ" sz="1600" b="1" dirty="0" smtClean="0"/>
          </a:p>
          <a:p>
            <a:pPr marL="0" indent="0">
              <a:buNone/>
            </a:pPr>
            <a:endParaRPr lang="cs-CZ" sz="16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70193"/>
            <a:ext cx="5616624" cy="99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2317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FFCC00"/>
          </a:solidFill>
        </p:spPr>
        <p:txBody>
          <a:bodyPr/>
          <a:lstStyle/>
          <a:p>
            <a:r>
              <a:rPr lang="cs-CZ" b="1" dirty="0" smtClean="0"/>
              <a:t>NAŠE SMYSLY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35104"/>
            <a:ext cx="8229600" cy="4525963"/>
          </a:xfrm>
          <a:noFill/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ZRAK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SLUCH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CHUŤ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ČICH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HMAT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Vše kolem nás vnímáme pomocí smyslů. </a:t>
            </a:r>
            <a:endParaRPr lang="cs-CZ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61067"/>
            <a:ext cx="5616624" cy="99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7807" y="12687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2256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9536" y="306972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124" y="30975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15" y="1657350"/>
            <a:ext cx="1440210" cy="1440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61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/>
          </a:solidFill>
        </p:spPr>
        <p:txBody>
          <a:bodyPr/>
          <a:lstStyle/>
          <a:p>
            <a:r>
              <a:rPr lang="cs-CZ" b="1" dirty="0" smtClean="0"/>
              <a:t>ZRAK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Orgánem je OKO.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Vnímáme světlo, barvu, tvar a pohyb.</a:t>
            </a:r>
            <a:endParaRPr lang="cs-CZ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61067"/>
            <a:ext cx="5616624" cy="99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276872"/>
            <a:ext cx="4032448" cy="2694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2197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/>
          </a:solidFill>
        </p:spPr>
        <p:txBody>
          <a:bodyPr/>
          <a:lstStyle/>
          <a:p>
            <a:r>
              <a:rPr lang="cs-CZ" b="1" dirty="0" smtClean="0"/>
              <a:t>SLUCH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Orgánem je UCHO.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Vnímáme zvuky.</a:t>
            </a:r>
            <a:endParaRPr lang="cs-CZ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61067"/>
            <a:ext cx="5616624" cy="99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2053" y="1556792"/>
            <a:ext cx="2376264" cy="3726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9802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/>
          </a:solidFill>
        </p:spPr>
        <p:txBody>
          <a:bodyPr/>
          <a:lstStyle/>
          <a:p>
            <a:r>
              <a:rPr lang="cs-CZ" b="1" dirty="0" smtClean="0"/>
              <a:t>ČICH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Orgánem je NOS.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Vnímáme vůně a pachy.</a:t>
            </a:r>
            <a:endParaRPr lang="cs-CZ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61067"/>
            <a:ext cx="5616624" cy="99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03115"/>
            <a:ext cx="2539117" cy="2996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5500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/>
          </a:solidFill>
        </p:spPr>
        <p:txBody>
          <a:bodyPr/>
          <a:lstStyle/>
          <a:p>
            <a:r>
              <a:rPr lang="cs-CZ" b="1" dirty="0" smtClean="0"/>
              <a:t>CHUŤ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Orgánem je JAZYK.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Vnímáme 4 chutě: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 </a:t>
            </a:r>
            <a:r>
              <a:rPr lang="cs-CZ" b="1" dirty="0" smtClean="0"/>
              <a:t>hořkou, kyselou, sladkou a slanou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61067"/>
            <a:ext cx="5616624" cy="99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009" y="1851666"/>
            <a:ext cx="2464668" cy="2822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87788" y="4569837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sladká</a:t>
            </a:r>
            <a:endParaRPr lang="cs-CZ" sz="3600" dirty="0"/>
          </a:p>
        </p:txBody>
      </p:sp>
      <p:sp>
        <p:nvSpPr>
          <p:cNvPr id="6" name="Ovál 5"/>
          <p:cNvSpPr/>
          <p:nvPr/>
        </p:nvSpPr>
        <p:spPr>
          <a:xfrm>
            <a:off x="5915744" y="4077072"/>
            <a:ext cx="936104" cy="43204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936060" y="3196208"/>
            <a:ext cx="31244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303612"/>
            <a:ext cx="334963" cy="89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415808" y="330509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slaná</a:t>
            </a:r>
            <a:endParaRPr lang="cs-CZ" sz="3600" dirty="0"/>
          </a:p>
        </p:txBody>
      </p:sp>
      <p:sp>
        <p:nvSpPr>
          <p:cNvPr id="9" name="Ovál 8"/>
          <p:cNvSpPr/>
          <p:nvPr/>
        </p:nvSpPr>
        <p:spPr>
          <a:xfrm>
            <a:off x="5171529" y="2470423"/>
            <a:ext cx="360040" cy="703312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848" y="2348880"/>
            <a:ext cx="384175" cy="731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695365" y="2549877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kyselá</a:t>
            </a:r>
            <a:endParaRPr lang="cs-CZ" sz="3600" dirty="0"/>
          </a:p>
        </p:txBody>
      </p:sp>
      <p:sp>
        <p:nvSpPr>
          <p:cNvPr id="11" name="Ovál 10"/>
          <p:cNvSpPr/>
          <p:nvPr/>
        </p:nvSpPr>
        <p:spPr>
          <a:xfrm>
            <a:off x="5614839" y="2003866"/>
            <a:ext cx="1237009" cy="34501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658656" y="1328573"/>
            <a:ext cx="1571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hořká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7754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 animBg="1"/>
      <p:bldP spid="7" grpId="0" animBg="1"/>
      <p:bldP spid="8" grpId="0"/>
      <p:bldP spid="9" grpId="0" animBg="1"/>
      <p:bldP spid="10" grpId="0"/>
      <p:bldP spid="11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/>
          </a:solidFill>
        </p:spPr>
        <p:txBody>
          <a:bodyPr/>
          <a:lstStyle/>
          <a:p>
            <a:r>
              <a:rPr lang="cs-CZ" b="1" dirty="0" smtClean="0"/>
              <a:t>HMAT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KŮŽE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Vnímáme teplo, chlad, bolest, dotyk a tlak.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Nevidomí lidé se učí číst hmatem.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Braillovo písmo.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61067"/>
            <a:ext cx="5616624" cy="99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90909"/>
            <a:ext cx="3352006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280" y="42210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491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/>
          </a:solidFill>
        </p:spPr>
        <p:txBody>
          <a:bodyPr/>
          <a:lstStyle/>
          <a:p>
            <a:r>
              <a:rPr lang="cs-CZ" b="1" dirty="0" smtClean="0"/>
              <a:t>NAŠE SMYSLY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1212976"/>
              </p:ext>
            </p:extLst>
          </p:nvPr>
        </p:nvGraphicFramePr>
        <p:xfrm>
          <a:off x="467544" y="2492896"/>
          <a:ext cx="8229600" cy="3200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00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07109"/>
            <a:ext cx="5616624" cy="99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1628800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 tabulku.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587" y="2562493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ZRAK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2564904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OČI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2564904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VIDÍME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3149679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SLUCH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3149679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UŠI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3149679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SLYŠÍME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734454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ČICH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3734454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NOS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3734454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ČICHÁME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4437112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CHUŤ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4437112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JAZYK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4437112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CHUTNÁME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5021887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HMAT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03848" y="5021887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POVRCH TĚLA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12160" y="5157192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HMATÁME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81347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259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NAŠE SMYSLY</vt:lpstr>
      <vt:lpstr>NAŠE SMYSLY</vt:lpstr>
      <vt:lpstr>ZRAK</vt:lpstr>
      <vt:lpstr>SLUCH</vt:lpstr>
      <vt:lpstr>ČICH</vt:lpstr>
      <vt:lpstr>CHUŤ</vt:lpstr>
      <vt:lpstr>HMAT</vt:lpstr>
      <vt:lpstr>NAŠE SMYSLY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SMYSLY</dc:title>
  <dc:creator>Zaneta</dc:creator>
  <cp:lastModifiedBy>Zaneta</cp:lastModifiedBy>
  <cp:revision>11</cp:revision>
  <dcterms:created xsi:type="dcterms:W3CDTF">2012-04-16T17:05:01Z</dcterms:created>
  <dcterms:modified xsi:type="dcterms:W3CDTF">2012-05-21T16:04:02Z</dcterms:modified>
</cp:coreProperties>
</file>