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DC1A31-9B27-4FD1-866E-EB9635E7492B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C47FF-96C3-40BE-9578-B6044A033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246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C47FF-96C3-40BE-9578-B6044A03322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634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700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073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30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510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430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96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24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40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9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03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69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8997D-8247-44F8-8DE0-741442A92C38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01E78-72ED-422E-B7B0-37016D0D3B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109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Jupiter.jpg" TargetMode="External"/><Relationship Id="rId3" Type="http://schemas.openxmlformats.org/officeDocument/2006/relationships/hyperlink" Target="http://cs.wikipedia.org/wiki/Soubor:MESSENGER_first_photo_of_unseen_side_of_mercury.jpg" TargetMode="External"/><Relationship Id="rId7" Type="http://schemas.openxmlformats.org/officeDocument/2006/relationships/hyperlink" Target="http://cs.wikipedia.org/wiki/Soubor:Mars_Hubble.jpg" TargetMode="External"/><Relationship Id="rId12" Type="http://schemas.openxmlformats.org/officeDocument/2006/relationships/image" Target="../media/image1.png"/><Relationship Id="rId2" Type="http://schemas.openxmlformats.org/officeDocument/2006/relationships/hyperlink" Target="http://cs.wikipedia.org/wiki/Soubor:NovaSlunecniSoustav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he_Earth_seen_from_Apollo_17.jpg" TargetMode="External"/><Relationship Id="rId11" Type="http://schemas.openxmlformats.org/officeDocument/2006/relationships/hyperlink" Target="http://cs.wikipedia.org/wiki/Soubor:Neptune_Full_Disk_View_-_GPN-2000-000443.jpg" TargetMode="External"/><Relationship Id="rId5" Type="http://schemas.openxmlformats.org/officeDocument/2006/relationships/hyperlink" Target="http://cs.wikipedia.org/wiki/Soubor:Venuspioneeruv.jpg" TargetMode="External"/><Relationship Id="rId10" Type="http://schemas.openxmlformats.org/officeDocument/2006/relationships/hyperlink" Target="http://cs.wikipedia.org/wiki/Soubor:Uranus.jpg" TargetMode="External"/><Relationship Id="rId4" Type="http://schemas.openxmlformats.org/officeDocument/2006/relationships/hyperlink" Target="http://cs.wikipedia.org/wiki/Soubor:Mercury_h12_Michelangelo_quadrangle.png" TargetMode="External"/><Relationship Id="rId9" Type="http://schemas.openxmlformats.org/officeDocument/2006/relationships/hyperlink" Target="http://cs.wikipedia.org/wiki/Soubor:Saturn_(planet)_large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0"/>
            <a:ext cx="8229600" cy="1143000"/>
          </a:xfrm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SLUNEČNÍ SOUSTAVA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964488" cy="4741987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cs-CZ" sz="1400" b="1" dirty="0">
                <a:solidFill>
                  <a:prstClr val="black"/>
                </a:solidFill>
              </a:rPr>
              <a:t>Člověk a jeho svět  (Prvouka pro 3. ročník)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Číslo projektu:  </a:t>
            </a:r>
            <a:r>
              <a:rPr lang="cs-CZ" sz="14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Šablona:  </a:t>
            </a:r>
            <a:r>
              <a:rPr lang="cs-CZ" sz="14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4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Název:  </a:t>
            </a:r>
            <a:r>
              <a:rPr lang="cs-CZ" sz="1400" dirty="0" smtClean="0">
                <a:solidFill>
                  <a:prstClr val="black"/>
                </a:solidFill>
              </a:rPr>
              <a:t>VY_32_INOVACE_15_SLUNEČNÍ SOUSTAVA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Sada: </a:t>
            </a:r>
            <a:r>
              <a:rPr lang="cs-CZ" sz="1400" dirty="0">
                <a:solidFill>
                  <a:prstClr val="black"/>
                </a:solidFill>
              </a:rPr>
              <a:t>2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Druh materiálu:  </a:t>
            </a:r>
            <a:r>
              <a:rPr lang="cs-CZ" sz="1400" dirty="0">
                <a:solidFill>
                  <a:prstClr val="black"/>
                </a:solidFill>
              </a:rPr>
              <a:t>DUM PRV č. </a:t>
            </a:r>
            <a:r>
              <a:rPr lang="cs-CZ" sz="1400" dirty="0" smtClean="0">
                <a:solidFill>
                  <a:prstClr val="black"/>
                </a:solidFill>
              </a:rPr>
              <a:t>15 </a:t>
            </a: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Jméno autora:  </a:t>
            </a:r>
            <a:r>
              <a:rPr lang="cs-CZ" sz="14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Škola: </a:t>
            </a:r>
            <a:r>
              <a:rPr lang="cs-CZ" sz="14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            Cholina 35, 783 </a:t>
            </a:r>
            <a:r>
              <a:rPr lang="cs-CZ" sz="1400" dirty="0" smtClean="0">
                <a:solidFill>
                  <a:prstClr val="black"/>
                </a:solidFill>
              </a:rPr>
              <a:t>22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Datum vytvoření:  </a:t>
            </a:r>
            <a:r>
              <a:rPr lang="cs-CZ" sz="1400" dirty="0" smtClean="0">
                <a:solidFill>
                  <a:prstClr val="black"/>
                </a:solidFill>
              </a:rPr>
              <a:t>11. 2. 2012</a:t>
            </a:r>
            <a:endParaRPr lang="cs-CZ" sz="14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Předmět:  </a:t>
            </a:r>
            <a:r>
              <a:rPr lang="cs-CZ" sz="1400" dirty="0">
                <a:solidFill>
                  <a:prstClr val="black"/>
                </a:solidFill>
              </a:rPr>
              <a:t>Prvouka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Ročník:  </a:t>
            </a:r>
            <a:r>
              <a:rPr lang="cs-CZ" sz="1400" dirty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Anotace:  </a:t>
            </a:r>
            <a:r>
              <a:rPr lang="cs-CZ" sz="1400" dirty="0">
                <a:solidFill>
                  <a:prstClr val="black"/>
                </a:solidFill>
              </a:rPr>
              <a:t>Materiál (DUM) je určený k </a:t>
            </a:r>
            <a:r>
              <a:rPr lang="cs-CZ" sz="1400" dirty="0" smtClean="0">
                <a:solidFill>
                  <a:prstClr val="black"/>
                </a:solidFill>
              </a:rPr>
              <a:t>seznámení s názvy planet  sluneční </a:t>
            </a:r>
            <a:r>
              <a:rPr lang="cs-CZ" sz="1400" dirty="0" smtClean="0">
                <a:solidFill>
                  <a:prstClr val="black"/>
                </a:solidFill>
              </a:rPr>
              <a:t>soustavy. Je </a:t>
            </a:r>
            <a:r>
              <a:rPr lang="cs-CZ" sz="1400" dirty="0">
                <a:solidFill>
                  <a:prstClr val="black"/>
                </a:solidFill>
              </a:rPr>
              <a:t>určen ke společné práci, která </a:t>
            </a:r>
            <a:r>
              <a:rPr lang="cs-CZ" sz="14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400" dirty="0">
                <a:solidFill>
                  <a:prstClr val="black"/>
                </a:solidFill>
              </a:rPr>
              <a:t> </a:t>
            </a:r>
            <a:r>
              <a:rPr lang="cs-CZ" sz="1400" dirty="0" smtClean="0">
                <a:solidFill>
                  <a:prstClr val="black"/>
                </a:solidFill>
              </a:rPr>
              <a:t>                  </a:t>
            </a:r>
            <a:r>
              <a:rPr lang="cs-CZ" sz="1400" dirty="0" smtClean="0">
                <a:solidFill>
                  <a:prstClr val="black"/>
                </a:solidFill>
              </a:rPr>
              <a:t>proběhne </a:t>
            </a:r>
            <a:r>
              <a:rPr lang="cs-CZ" sz="1400" dirty="0">
                <a:solidFill>
                  <a:prstClr val="black"/>
                </a:solidFill>
              </a:rPr>
              <a:t>na interaktivní tabuli. </a:t>
            </a:r>
          </a:p>
          <a:p>
            <a:pPr marL="0" lvl="0" indent="0">
              <a:buNone/>
            </a:pPr>
            <a:r>
              <a:rPr lang="cs-CZ" sz="1400" b="1" dirty="0">
                <a:solidFill>
                  <a:prstClr val="black"/>
                </a:solidFill>
              </a:rPr>
              <a:t>Klíčová slova:  </a:t>
            </a:r>
            <a:r>
              <a:rPr lang="cs-CZ" sz="1400" dirty="0" smtClean="0">
                <a:solidFill>
                  <a:prstClr val="black"/>
                </a:solidFill>
              </a:rPr>
              <a:t>sluneční soustava, planeta</a:t>
            </a:r>
          </a:p>
          <a:p>
            <a:pPr marL="0" lvl="0" indent="0">
              <a:buNone/>
            </a:pPr>
            <a:r>
              <a:rPr lang="cs-CZ" sz="1400" b="1" dirty="0" err="1" smtClean="0">
                <a:solidFill>
                  <a:prstClr val="black"/>
                </a:solidFill>
              </a:rPr>
              <a:t>Zdroje:</a:t>
            </a:r>
            <a:r>
              <a:rPr lang="cs-CZ" sz="1000" dirty="0" err="1">
                <a:hlinkClick r:id="rId2"/>
              </a:rPr>
              <a:t>http</a:t>
            </a:r>
            <a:r>
              <a:rPr lang="cs-CZ" sz="1000" dirty="0">
                <a:hlinkClick r:id="rId2"/>
              </a:rPr>
              <a:t>://</a:t>
            </a:r>
            <a:r>
              <a:rPr lang="cs-CZ" sz="1000" dirty="0" smtClean="0">
                <a:hlinkClick r:id="rId2"/>
              </a:rPr>
              <a:t>cs.wikipedia.org/wiki/</a:t>
            </a:r>
            <a:r>
              <a:rPr lang="cs-CZ" sz="1000" dirty="0" err="1" smtClean="0">
                <a:hlinkClick r:id="rId2"/>
              </a:rPr>
              <a:t>Soubor:NovaSlunecniSoustava.jpg</a:t>
            </a:r>
            <a:r>
              <a:rPr lang="cs-CZ" sz="1000" dirty="0" smtClean="0"/>
              <a:t>, </a:t>
            </a:r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</a:t>
            </a:r>
            <a:r>
              <a:rPr lang="cs-CZ" sz="1000" dirty="0" err="1" smtClean="0">
                <a:hlinkClick r:id="rId3"/>
              </a:rPr>
              <a:t>Soubor:MESSENGER_first_photo_of_unseen_side_of_mercury.jpg</a:t>
            </a:r>
            <a:r>
              <a:rPr lang="cs-CZ" sz="1000" dirty="0" smtClean="0"/>
              <a:t>, </a:t>
            </a:r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cs.wikipedia.org/wiki/Soubor:Mercury_h12_Michelangelo_quadrangle.png</a:t>
            </a:r>
            <a:r>
              <a:rPr lang="cs-CZ" sz="1000" dirty="0" smtClean="0"/>
              <a:t>,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cs.wikipedia.org/wiki/</a:t>
            </a:r>
            <a:r>
              <a:rPr lang="cs-CZ" sz="1000" dirty="0" err="1" smtClean="0">
                <a:hlinkClick r:id="rId5"/>
              </a:rPr>
              <a:t>Soubor:Venuspioneeruv.jpg</a:t>
            </a:r>
            <a:r>
              <a:rPr lang="cs-CZ" sz="1000" dirty="0" smtClean="0"/>
              <a:t>, </a:t>
            </a:r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cs.wikipedia.org/wiki/Soubor:The_Earth_seen_from_Apollo_17.jpg</a:t>
            </a:r>
            <a:r>
              <a:rPr lang="cs-CZ" sz="1000" dirty="0" smtClean="0"/>
              <a:t>,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cs.wikipedia.org/wiki/</a:t>
            </a:r>
            <a:r>
              <a:rPr lang="cs-CZ" sz="1000" dirty="0" err="1" smtClean="0">
                <a:hlinkClick r:id="rId7"/>
              </a:rPr>
              <a:t>Soubor:Mars_Hubble.jpg</a:t>
            </a:r>
            <a:r>
              <a:rPr lang="cs-CZ" sz="1000" dirty="0" smtClean="0"/>
              <a:t>,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cs.wikipedia.org/wiki/</a:t>
            </a:r>
            <a:r>
              <a:rPr lang="cs-CZ" sz="1000" dirty="0" err="1" smtClean="0">
                <a:hlinkClick r:id="rId8"/>
              </a:rPr>
              <a:t>Soubor:Jupiter.jpg</a:t>
            </a:r>
            <a:r>
              <a:rPr lang="cs-CZ" sz="1000" dirty="0" smtClean="0"/>
              <a:t>, </a:t>
            </a:r>
            <a:r>
              <a:rPr lang="cs-CZ" sz="1000" dirty="0">
                <a:hlinkClick r:id="rId9"/>
              </a:rPr>
              <a:t>http://cs.wikipedia.org/wiki/</a:t>
            </a:r>
            <a:r>
              <a:rPr lang="cs-CZ" sz="1000" dirty="0" err="1">
                <a:hlinkClick r:id="rId9"/>
              </a:rPr>
              <a:t>Soubor:Saturn</a:t>
            </a:r>
            <a:r>
              <a:rPr lang="cs-CZ" sz="1000" dirty="0">
                <a:hlinkClick r:id="rId9"/>
              </a:rPr>
              <a:t>_(planet)_</a:t>
            </a:r>
            <a:r>
              <a:rPr lang="cs-CZ" sz="1000" dirty="0" smtClean="0">
                <a:hlinkClick r:id="rId9"/>
              </a:rPr>
              <a:t>large.jpg</a:t>
            </a:r>
            <a:r>
              <a:rPr lang="cs-CZ" sz="1000" dirty="0" smtClean="0"/>
              <a:t>, </a:t>
            </a:r>
            <a:r>
              <a:rPr lang="cs-CZ" sz="1000" dirty="0">
                <a:hlinkClick r:id="rId10"/>
              </a:rPr>
              <a:t>http://</a:t>
            </a:r>
            <a:r>
              <a:rPr lang="cs-CZ" sz="1000" dirty="0" smtClean="0">
                <a:hlinkClick r:id="rId10"/>
              </a:rPr>
              <a:t>cs.wikipedia.org/wiki/</a:t>
            </a:r>
            <a:r>
              <a:rPr lang="cs-CZ" sz="1000" dirty="0" err="1" smtClean="0">
                <a:hlinkClick r:id="rId10"/>
              </a:rPr>
              <a:t>Soubor:Uranus.jpg</a:t>
            </a:r>
            <a:r>
              <a:rPr lang="cs-CZ" sz="1000" dirty="0" smtClean="0"/>
              <a:t>, </a:t>
            </a:r>
            <a:r>
              <a:rPr lang="cs-CZ" sz="1000" dirty="0">
                <a:hlinkClick r:id="rId11"/>
              </a:rPr>
              <a:t>http://cs.wikipedia.org/wiki/Soubor:Neptune_Full_Disk_View_-_GPN-2000-000443.jpg</a:t>
            </a:r>
            <a:endParaRPr lang="cs-CZ" sz="10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023568"/>
            <a:ext cx="4752528" cy="84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470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SLUNEČNÍ SOUSTAVA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PLANETY SLUNEČNÍ SOUSTAVY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MERKUR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VENUŠE 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ZEMĚ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MARS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JUPITER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SATURN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URAN</a:t>
            </a:r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0070C0"/>
                </a:solidFill>
              </a:rPr>
              <a:t>NEPTUN</a:t>
            </a:r>
            <a:endParaRPr lang="cs-CZ" b="1" i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6400711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09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MERKUR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Nejmenší planeta sluneční soustavy. </a:t>
            </a:r>
          </a:p>
          <a:p>
            <a:pPr marL="0" indent="0">
              <a:buNone/>
            </a:pPr>
            <a:r>
              <a:rPr lang="cs-CZ" b="1" dirty="0" smtClean="0"/>
              <a:t>                    Nejteplejší planeta a nejbližší Slunci.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Je pokryta mnoha krátery.</a:t>
            </a: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18048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9080"/>
            <a:ext cx="20955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12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404664"/>
            <a:ext cx="8229600" cy="1143000"/>
          </a:xfrm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VENUŠE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Tato planeta bývá nazývána „sesterskou planetou“ Země.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Na jejím povrchu je mnoho </a:t>
            </a:r>
          </a:p>
          <a:p>
            <a:pPr marL="0" indent="0">
              <a:buNone/>
            </a:pPr>
            <a:r>
              <a:rPr lang="cs-CZ" b="1" dirty="0" smtClean="0"/>
              <a:t>sopek. 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99506"/>
            <a:ext cx="3168352" cy="3409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143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ZEMĚ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Jediné planetární těleso, na kterém je prokázán život.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Země je třetí planeta sluneční</a:t>
            </a:r>
          </a:p>
          <a:p>
            <a:pPr marL="0" indent="0">
              <a:buNone/>
            </a:pPr>
            <a:r>
              <a:rPr lang="cs-CZ" b="1" dirty="0"/>
              <a:t>s</a:t>
            </a:r>
            <a:r>
              <a:rPr lang="cs-CZ" b="1" dirty="0" smtClean="0"/>
              <a:t>oustavy.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426" y="2276872"/>
            <a:ext cx="324036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67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MARS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" y="163408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Tato planeta je nejblíže Zemi.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Někdy bývá nazývána</a:t>
            </a:r>
          </a:p>
          <a:p>
            <a:pPr marL="0" indent="0">
              <a:buNone/>
            </a:pPr>
            <a:r>
              <a:rPr lang="cs-CZ" b="1" dirty="0" smtClean="0"/>
              <a:t>„rudá planeta“ – má </a:t>
            </a:r>
          </a:p>
          <a:p>
            <a:pPr marL="0" indent="0">
              <a:buNone/>
            </a:pPr>
            <a:r>
              <a:rPr lang="cs-CZ" b="1" dirty="0" smtClean="0"/>
              <a:t>načervenalý nádech.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32856"/>
            <a:ext cx="3528417" cy="3528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3998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7606" y="332656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b="1" dirty="0" smtClean="0"/>
              <a:t>JUPITER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Největší planeta sluneční soustavy.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Pátá planeta sluneční </a:t>
            </a:r>
          </a:p>
          <a:p>
            <a:pPr marL="0" indent="0">
              <a:buNone/>
            </a:pPr>
            <a:r>
              <a:rPr lang="cs-CZ" b="1" dirty="0"/>
              <a:t>s</a:t>
            </a:r>
            <a:r>
              <a:rPr lang="cs-CZ" b="1" dirty="0" smtClean="0"/>
              <a:t>oustavy.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325" y="2132856"/>
            <a:ext cx="3494881" cy="3494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042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SATURN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Druhá největší planeta sluneční soustavy.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Patří mezi plynné obry.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Má výrazný prstenec -</a:t>
            </a:r>
          </a:p>
          <a:p>
            <a:pPr marL="0" indent="0">
              <a:buNone/>
            </a:pPr>
            <a:r>
              <a:rPr lang="cs-CZ" b="1" dirty="0"/>
              <a:t>l</a:t>
            </a:r>
            <a:r>
              <a:rPr lang="cs-CZ" b="1" dirty="0" smtClean="0"/>
              <a:t>edové a kamenné úlomky.</a:t>
            </a: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04864"/>
            <a:ext cx="2883009" cy="3609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0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URAN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Planeta nazývána „plynný a ledový obr“.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Má zelenomodrou barvu.</a:t>
            </a:r>
            <a:endParaRPr lang="cs-CZ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32856"/>
            <a:ext cx="3453930" cy="350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88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/>
              <a:t>NEPTUN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Nejvzdálenější planeta od Slunce.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Nejmenší plynná planeta </a:t>
            </a:r>
          </a:p>
          <a:p>
            <a:pPr marL="0" indent="0">
              <a:buNone/>
            </a:pPr>
            <a:r>
              <a:rPr lang="cs-CZ" b="1" dirty="0"/>
              <a:t>s</a:t>
            </a:r>
            <a:r>
              <a:rPr lang="cs-CZ" b="1" dirty="0" smtClean="0"/>
              <a:t>luneční soustavy.</a:t>
            </a: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48272"/>
            <a:ext cx="3384376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24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305</Words>
  <Application>Microsoft Office PowerPoint</Application>
  <PresentationFormat>Předvádění na obrazovce (4:3)</PresentationFormat>
  <Paragraphs>70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SLUNEČNÍ SOUSTAVA</vt:lpstr>
      <vt:lpstr>SLUNEČNÍ SOUSTAVA</vt:lpstr>
      <vt:lpstr>MERKUR</vt:lpstr>
      <vt:lpstr>VENUŠE</vt:lpstr>
      <vt:lpstr>ZEMĚ</vt:lpstr>
      <vt:lpstr>MARS</vt:lpstr>
      <vt:lpstr>JUPITER</vt:lpstr>
      <vt:lpstr>SATURN</vt:lpstr>
      <vt:lpstr>URAN</vt:lpstr>
      <vt:lpstr>NEPTUN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SLUNEČNÍ SOUSTAVA</dc:title>
  <dc:creator>Zaneta</dc:creator>
  <cp:lastModifiedBy>Zaneta</cp:lastModifiedBy>
  <cp:revision>9</cp:revision>
  <dcterms:created xsi:type="dcterms:W3CDTF">2012-04-16T19:08:40Z</dcterms:created>
  <dcterms:modified xsi:type="dcterms:W3CDTF">2012-05-21T16:14:44Z</dcterms:modified>
</cp:coreProperties>
</file>