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63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293BC3-21B8-49DC-8471-932A4AE821D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9A7EEC-82CF-41AF-9122-54637BCA3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636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A7EEC-82CF-41AF-9122-54637BCA304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98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4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64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12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279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376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073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380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886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11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170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937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43153-DF5F-4A86-97EC-B84AA3F0A2E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DB278-9B67-4DAD-83B6-401C54733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412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dgrzybek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Xerocomus_chrysenteron1.jpg" TargetMode="External"/><Relationship Id="rId5" Type="http://schemas.openxmlformats.org/officeDocument/2006/relationships/hyperlink" Target="http://cs.wikipedia.org/wiki/Soubor:Lactarius_deliciosus.jpg" TargetMode="External"/><Relationship Id="rId4" Type="http://schemas.openxmlformats.org/officeDocument/2006/relationships/hyperlink" Target="http://cs.wikipedia.org/wiki/Soubor:Amanita_muscaria_3_vliegenzwammen_op_rij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Živá příroda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340768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lvl="0" indent="0" algn="ctr">
              <a:buNone/>
            </a:pPr>
            <a:r>
              <a:rPr lang="cs-CZ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Číslo projektu:  </a:t>
            </a:r>
            <a:r>
              <a:rPr lang="cs-CZ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Šablona:  </a:t>
            </a:r>
            <a:r>
              <a:rPr lang="cs-CZ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Název:  </a:t>
            </a:r>
            <a:r>
              <a:rPr lang="cs-CZ" dirty="0" smtClean="0">
                <a:solidFill>
                  <a:prstClr val="black"/>
                </a:solidFill>
              </a:rPr>
              <a:t>VY_32_INOVACE_16_ŽIVÁ PŘÍRODA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Sada: </a:t>
            </a:r>
            <a:r>
              <a:rPr lang="cs-CZ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Druh materiálu:  </a:t>
            </a:r>
            <a:r>
              <a:rPr lang="cs-CZ" dirty="0">
                <a:solidFill>
                  <a:prstClr val="black"/>
                </a:solidFill>
              </a:rPr>
              <a:t>DUM PRV č. </a:t>
            </a:r>
            <a:r>
              <a:rPr lang="cs-CZ" dirty="0" smtClean="0">
                <a:solidFill>
                  <a:prstClr val="black"/>
                </a:solidFill>
              </a:rPr>
              <a:t>16 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Jméno autora:  </a:t>
            </a:r>
            <a:r>
              <a:rPr lang="cs-CZ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Škola: </a:t>
            </a:r>
            <a:r>
              <a:rPr lang="cs-CZ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            Cholina 35, 783 </a:t>
            </a:r>
            <a:r>
              <a:rPr lang="cs-CZ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Datum vytvoření:  </a:t>
            </a:r>
            <a:r>
              <a:rPr lang="cs-CZ" dirty="0" smtClean="0">
                <a:solidFill>
                  <a:prstClr val="black"/>
                </a:solidFill>
              </a:rPr>
              <a:t>12. 2. 2012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Předmět:  </a:t>
            </a:r>
            <a:r>
              <a:rPr lang="cs-CZ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Ročník:  </a:t>
            </a:r>
            <a:r>
              <a:rPr lang="cs-CZ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Anotace:  </a:t>
            </a:r>
            <a:r>
              <a:rPr lang="cs-CZ" dirty="0">
                <a:solidFill>
                  <a:prstClr val="black"/>
                </a:solidFill>
              </a:rPr>
              <a:t>Materiál (DUM) je určený k procvičení učiva </a:t>
            </a:r>
            <a:r>
              <a:rPr lang="cs-CZ" dirty="0" smtClean="0">
                <a:solidFill>
                  <a:prstClr val="black"/>
                </a:solidFill>
              </a:rPr>
              <a:t>o živé přírodě. 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                </a:t>
            </a:r>
            <a:r>
              <a:rPr lang="cs-CZ" dirty="0" smtClean="0">
                <a:solidFill>
                  <a:prstClr val="black"/>
                </a:solidFill>
              </a:rPr>
              <a:t>  </a:t>
            </a:r>
            <a:r>
              <a:rPr lang="cs-CZ" dirty="0">
                <a:solidFill>
                  <a:prstClr val="black"/>
                </a:solidFill>
              </a:rPr>
              <a:t>Je určen ke společné práci, která proběhne na interaktivní tabuli. 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Klíčová slova:  </a:t>
            </a:r>
            <a:r>
              <a:rPr lang="cs-CZ" dirty="0" smtClean="0">
                <a:solidFill>
                  <a:prstClr val="black"/>
                </a:solidFill>
              </a:rPr>
              <a:t>živá příroda, živé přírodniny, společné znaky živých organizmů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Zdroje: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Soubor:Podgrzybek.jpg</a:t>
            </a:r>
            <a:r>
              <a:rPr lang="cs-CZ" dirty="0" smtClean="0"/>
              <a:t>,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cs.wikipedia.org/wiki/Soubor:Amanita_muscaria_3_vliegenzwammen_op_rij.jpg</a:t>
            </a:r>
            <a:r>
              <a:rPr lang="cs-CZ" dirty="0" smtClean="0"/>
              <a:t>,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Soubor:Lactarius_deliciosus.jpg</a:t>
            </a:r>
            <a:r>
              <a:rPr lang="cs-CZ" dirty="0" smtClean="0"/>
              <a:t>,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cs.wikipedia.org/wiki/Soubor:Xerocomus_chrysenteron1.jpg</a:t>
            </a:r>
            <a:r>
              <a:rPr lang="cs-CZ" dirty="0" smtClean="0"/>
              <a:t>, 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992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Živá příroda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ROSTLINY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89" y="21328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86104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STROMY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341" y="270661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25341" y="423038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KVĚTINY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616" y="2535647"/>
            <a:ext cx="1907852" cy="1907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6056" y="45091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40252" y="377378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944" y="19168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92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Živá příroda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HOUBY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6149"/>
            <a:ext cx="157956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8043" y="4226238"/>
            <a:ext cx="1579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HŘIB HNĚDÝ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67657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24361" y="34070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MUCHOMŮRKA ČERVENÁ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67657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40152" y="3415507"/>
            <a:ext cx="24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RYZEC PRAVÝ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76420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83968" y="5414720"/>
            <a:ext cx="24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HŘIB ŽLUTOMASÝ</a:t>
            </a:r>
            <a:endParaRPr lang="cs-CZ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141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278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Živá příroda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ŽIVOČICHOVÉ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875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0924" y="423166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587" y="1923732"/>
            <a:ext cx="1464618" cy="1464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21496" y="320368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163" y="23271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21163" y="3862328"/>
            <a:ext cx="1913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01445" y="301901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353" y="358506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633762" y="5229200"/>
            <a:ext cx="1913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089" y="35019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164635" y="53730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141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600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Živá příroda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LIDÉ JSOU SOUČÁSTÍ ŽIVÉ PŘÍRODY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13285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169" y="190348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081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77569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169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141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701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Živá příroda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ROSTLINY, HOUBY, ŽIVOČICHOVÉ A LIDÉ JSOU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Jejich společné znaky jsou:</a:t>
            </a:r>
          </a:p>
          <a:p>
            <a:pPr>
              <a:buFontTx/>
              <a:buChar char="-"/>
            </a:pPr>
            <a:r>
              <a:rPr lang="cs-CZ" b="1" dirty="0" smtClean="0"/>
              <a:t>přijímají potravu</a:t>
            </a:r>
          </a:p>
          <a:p>
            <a:pPr>
              <a:buFontTx/>
              <a:buChar char="-"/>
            </a:pPr>
            <a:r>
              <a:rPr lang="cs-CZ" b="1" dirty="0"/>
              <a:t>d</a:t>
            </a:r>
            <a:r>
              <a:rPr lang="cs-CZ" b="1" dirty="0" smtClean="0"/>
              <a:t>ýchají</a:t>
            </a:r>
          </a:p>
          <a:p>
            <a:pPr>
              <a:buFontTx/>
              <a:buChar char="-"/>
            </a:pPr>
            <a:r>
              <a:rPr lang="cs-CZ" b="1" dirty="0"/>
              <a:t>r</a:t>
            </a:r>
            <a:r>
              <a:rPr lang="cs-CZ" b="1" dirty="0" smtClean="0"/>
              <a:t>ostou</a:t>
            </a:r>
          </a:p>
          <a:p>
            <a:pPr>
              <a:buFontTx/>
              <a:buChar char="-"/>
            </a:pPr>
            <a:r>
              <a:rPr lang="cs-CZ" b="1" dirty="0"/>
              <a:t>r</a:t>
            </a:r>
            <a:r>
              <a:rPr lang="cs-CZ" b="1" dirty="0" smtClean="0"/>
              <a:t>ozmnožují se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190303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i="1" dirty="0" smtClean="0">
                <a:solidFill>
                  <a:schemeClr val="accent6">
                    <a:lumMod val="75000"/>
                  </a:schemeClr>
                </a:solidFill>
              </a:rPr>
              <a:t>ŽIVÉ PŘÍRODNINY</a:t>
            </a:r>
            <a:r>
              <a:rPr lang="cs-CZ" sz="4400" b="1" i="1" dirty="0" smtClean="0"/>
              <a:t>.</a:t>
            </a:r>
            <a:endParaRPr lang="cs-CZ" sz="44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141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845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201</Words>
  <Application>Microsoft Office PowerPoint</Application>
  <PresentationFormat>Předvádění na obrazovce (4:3)</PresentationFormat>
  <Paragraphs>51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Živá příroda</vt:lpstr>
      <vt:lpstr>Živá příroda</vt:lpstr>
      <vt:lpstr>Živá příroda</vt:lpstr>
      <vt:lpstr>Živá příroda</vt:lpstr>
      <vt:lpstr>Živá příroda</vt:lpstr>
      <vt:lpstr>Živá příroda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a neživá příroda</dc:title>
  <dc:creator>Zaneta</dc:creator>
  <cp:lastModifiedBy>Zaneta</cp:lastModifiedBy>
  <cp:revision>19</cp:revision>
  <dcterms:created xsi:type="dcterms:W3CDTF">2012-04-07T20:01:25Z</dcterms:created>
  <dcterms:modified xsi:type="dcterms:W3CDTF">2012-05-21T16:27:02Z</dcterms:modified>
</cp:coreProperties>
</file>