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  <p:sldMasterId id="2147483704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64AE03-9061-43D7-B177-6E5504614670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/>
      <dgm:spPr/>
    </dgm:pt>
    <dgm:pt modelId="{8C53C816-58FC-4CC2-8DBD-F84A7E24C9F2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KULTURNÍ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TRÁVY</a:t>
          </a:r>
        </a:p>
      </dgm:t>
    </dgm:pt>
    <dgm:pt modelId="{8B7223BB-B34D-4526-975D-E6DCB18D0FBC}" type="parTrans" cxnId="{49458DBC-F520-4116-9A5B-FB37937DDE54}">
      <dgm:prSet/>
      <dgm:spPr/>
      <dgm:t>
        <a:bodyPr/>
        <a:lstStyle/>
        <a:p>
          <a:endParaRPr lang="cs-CZ"/>
        </a:p>
      </dgm:t>
    </dgm:pt>
    <dgm:pt modelId="{DFE2D22D-C00B-4691-91CA-531EA9DBF063}" type="sibTrans" cxnId="{49458DBC-F520-4116-9A5B-FB37937DDE54}">
      <dgm:prSet/>
      <dgm:spPr/>
      <dgm:t>
        <a:bodyPr/>
        <a:lstStyle/>
        <a:p>
          <a:endParaRPr lang="cs-CZ"/>
        </a:p>
      </dgm:t>
    </dgm:pt>
    <dgm:pt modelId="{A5D513D4-5110-4169-AA17-65C153BCB4C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OVES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SETÝ</a:t>
          </a:r>
        </a:p>
      </dgm:t>
    </dgm:pt>
    <dgm:pt modelId="{C8444658-B08C-421C-AE25-5EDD46EF56B7}" type="parTrans" cxnId="{571C9856-0389-4F7D-B0EB-0EB300097ADD}">
      <dgm:prSet/>
      <dgm:spPr/>
      <dgm:t>
        <a:bodyPr/>
        <a:lstStyle/>
        <a:p>
          <a:endParaRPr lang="cs-CZ"/>
        </a:p>
      </dgm:t>
    </dgm:pt>
    <dgm:pt modelId="{73297D3A-8825-4C61-AD70-743628160A02}" type="sibTrans" cxnId="{571C9856-0389-4F7D-B0EB-0EB300097ADD}">
      <dgm:prSet/>
      <dgm:spPr/>
      <dgm:t>
        <a:bodyPr/>
        <a:lstStyle/>
        <a:p>
          <a:endParaRPr lang="cs-CZ"/>
        </a:p>
      </dgm:t>
    </dgm:pt>
    <dgm:pt modelId="{A5D3D480-F58C-491E-8878-4685EB8EF74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JEČMEN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SETÝ</a:t>
          </a:r>
        </a:p>
      </dgm:t>
    </dgm:pt>
    <dgm:pt modelId="{2730DB31-FF99-46D5-98F4-44784032330D}" type="parTrans" cxnId="{055D79E7-2F08-4D4C-A897-F7FBD11B3A4A}">
      <dgm:prSet/>
      <dgm:spPr/>
      <dgm:t>
        <a:bodyPr/>
        <a:lstStyle/>
        <a:p>
          <a:endParaRPr lang="cs-CZ"/>
        </a:p>
      </dgm:t>
    </dgm:pt>
    <dgm:pt modelId="{6BC34709-3203-4AE9-B61B-81AC84D4C175}" type="sibTrans" cxnId="{055D79E7-2F08-4D4C-A897-F7FBD11B3A4A}">
      <dgm:prSet/>
      <dgm:spPr/>
      <dgm:t>
        <a:bodyPr/>
        <a:lstStyle/>
        <a:p>
          <a:endParaRPr lang="cs-CZ"/>
        </a:p>
      </dgm:t>
    </dgm:pt>
    <dgm:pt modelId="{28944D68-C256-4219-B8C9-CEFBCB0D63A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ŽITO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 SETÉ</a:t>
          </a:r>
        </a:p>
      </dgm:t>
    </dgm:pt>
    <dgm:pt modelId="{2A7F5A68-04BE-413A-81C5-EF7830848C61}" type="parTrans" cxnId="{8D86C9D3-3208-4C56-80F0-768FFBE643C4}">
      <dgm:prSet/>
      <dgm:spPr/>
      <dgm:t>
        <a:bodyPr/>
        <a:lstStyle/>
        <a:p>
          <a:endParaRPr lang="cs-CZ"/>
        </a:p>
      </dgm:t>
    </dgm:pt>
    <dgm:pt modelId="{0936B80D-BD05-41AD-9C81-AF7DD694E6E7}" type="sibTrans" cxnId="{8D86C9D3-3208-4C56-80F0-768FFBE643C4}">
      <dgm:prSet/>
      <dgm:spPr/>
      <dgm:t>
        <a:bodyPr/>
        <a:lstStyle/>
        <a:p>
          <a:endParaRPr lang="cs-CZ"/>
        </a:p>
      </dgm:t>
    </dgm:pt>
    <dgm:pt modelId="{F5306E81-5C2C-4D75-B59D-956555E5D16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PŠENICE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SETÁ</a:t>
          </a:r>
        </a:p>
      </dgm:t>
    </dgm:pt>
    <dgm:pt modelId="{50536328-D64D-4DD4-92FC-351AB0A5DF7A}" type="parTrans" cxnId="{95522A0E-A07A-4BB7-88AE-534DD5B4C061}">
      <dgm:prSet/>
      <dgm:spPr/>
      <dgm:t>
        <a:bodyPr/>
        <a:lstStyle/>
        <a:p>
          <a:endParaRPr lang="cs-CZ"/>
        </a:p>
      </dgm:t>
    </dgm:pt>
    <dgm:pt modelId="{F1354767-F5F3-41B9-B2B1-CF106700A7AF}" type="sibTrans" cxnId="{95522A0E-A07A-4BB7-88AE-534DD5B4C061}">
      <dgm:prSet/>
      <dgm:spPr/>
      <dgm:t>
        <a:bodyPr/>
        <a:lstStyle/>
        <a:p>
          <a:endParaRPr lang="cs-CZ"/>
        </a:p>
      </dgm:t>
    </dgm:pt>
    <dgm:pt modelId="{0423E794-3808-4361-B3C8-A33BF4570EB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PROSO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SETÉ</a:t>
          </a:r>
        </a:p>
      </dgm:t>
    </dgm:pt>
    <dgm:pt modelId="{7AFE1771-B8B8-4CA0-B2CC-F066840464E9}" type="parTrans" cxnId="{CD048524-85D6-4F56-8615-04C068386F5E}">
      <dgm:prSet/>
      <dgm:spPr/>
      <dgm:t>
        <a:bodyPr/>
        <a:lstStyle/>
        <a:p>
          <a:endParaRPr lang="cs-CZ"/>
        </a:p>
      </dgm:t>
    </dgm:pt>
    <dgm:pt modelId="{0D336941-484E-498A-8446-F9B519632C43}" type="sibTrans" cxnId="{CD048524-85D6-4F56-8615-04C068386F5E}">
      <dgm:prSet/>
      <dgm:spPr/>
      <dgm:t>
        <a:bodyPr/>
        <a:lstStyle/>
        <a:p>
          <a:endParaRPr lang="cs-CZ"/>
        </a:p>
      </dgm:t>
    </dgm:pt>
    <dgm:pt modelId="{C97A5689-6E2F-4219-9FA6-537C9100BCC5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RÝŽE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SETÁ</a:t>
          </a:r>
        </a:p>
      </dgm:t>
    </dgm:pt>
    <dgm:pt modelId="{E19FA63D-2C2B-4C0B-BA57-47B903DA3216}" type="parTrans" cxnId="{3C0AC10F-2781-42AB-80B4-F47A04916A79}">
      <dgm:prSet/>
      <dgm:spPr/>
      <dgm:t>
        <a:bodyPr/>
        <a:lstStyle/>
        <a:p>
          <a:endParaRPr lang="cs-CZ"/>
        </a:p>
      </dgm:t>
    </dgm:pt>
    <dgm:pt modelId="{2CF8DF11-8754-4570-8164-83AC1DB5C006}" type="sibTrans" cxnId="{3C0AC10F-2781-42AB-80B4-F47A04916A79}">
      <dgm:prSet/>
      <dgm:spPr/>
      <dgm:t>
        <a:bodyPr/>
        <a:lstStyle/>
        <a:p>
          <a:endParaRPr lang="cs-CZ"/>
        </a:p>
      </dgm:t>
    </dgm:pt>
    <dgm:pt modelId="{105FD3AF-9D26-4A98-B7F4-4E61877C095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KUKUŘICE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SETÁ</a:t>
          </a:r>
        </a:p>
      </dgm:t>
    </dgm:pt>
    <dgm:pt modelId="{262418BE-B549-405A-B9A2-A68DA0155316}" type="parTrans" cxnId="{5D78D185-DFEF-4A73-A14D-28217A6601F2}">
      <dgm:prSet/>
      <dgm:spPr/>
      <dgm:t>
        <a:bodyPr/>
        <a:lstStyle/>
        <a:p>
          <a:endParaRPr lang="cs-CZ"/>
        </a:p>
      </dgm:t>
    </dgm:pt>
    <dgm:pt modelId="{09F65541-22BF-4082-BFF6-D6C2FC943116}" type="sibTrans" cxnId="{5D78D185-DFEF-4A73-A14D-28217A6601F2}">
      <dgm:prSet/>
      <dgm:spPr/>
      <dgm:t>
        <a:bodyPr/>
        <a:lstStyle/>
        <a:p>
          <a:endParaRPr lang="cs-CZ"/>
        </a:p>
      </dgm:t>
    </dgm:pt>
    <dgm:pt modelId="{B2B7BB40-C29D-4C18-B542-AE55E80B2CAD}" type="pres">
      <dgm:prSet presAssocID="{6364AE03-9061-43D7-B177-6E550461467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19A5BFC-8D0F-444A-85B3-00ECC4C51F09}" type="pres">
      <dgm:prSet presAssocID="{8C53C816-58FC-4CC2-8DBD-F84A7E24C9F2}" presName="centerShape" presStyleLbl="node0" presStyleIdx="0" presStyleCnt="1"/>
      <dgm:spPr/>
      <dgm:t>
        <a:bodyPr/>
        <a:lstStyle/>
        <a:p>
          <a:endParaRPr lang="cs-CZ"/>
        </a:p>
      </dgm:t>
    </dgm:pt>
    <dgm:pt modelId="{FA043A2D-E774-4F55-93B5-612F2377F948}" type="pres">
      <dgm:prSet presAssocID="{C8444658-B08C-421C-AE25-5EDD46EF56B7}" presName="Name9" presStyleLbl="parChTrans1D2" presStyleIdx="0" presStyleCnt="7"/>
      <dgm:spPr/>
      <dgm:t>
        <a:bodyPr/>
        <a:lstStyle/>
        <a:p>
          <a:endParaRPr lang="cs-CZ"/>
        </a:p>
      </dgm:t>
    </dgm:pt>
    <dgm:pt modelId="{0AFAFD99-0A9B-4C30-8535-A2C7EA04E983}" type="pres">
      <dgm:prSet presAssocID="{C8444658-B08C-421C-AE25-5EDD46EF56B7}" presName="connTx" presStyleLbl="parChTrans1D2" presStyleIdx="0" presStyleCnt="7"/>
      <dgm:spPr/>
      <dgm:t>
        <a:bodyPr/>
        <a:lstStyle/>
        <a:p>
          <a:endParaRPr lang="cs-CZ"/>
        </a:p>
      </dgm:t>
    </dgm:pt>
    <dgm:pt modelId="{966A3A51-54F0-47BB-BD61-F15A7B3F8660}" type="pres">
      <dgm:prSet presAssocID="{A5D513D4-5110-4169-AA17-65C153BCB4C3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D137B3-B868-4B3D-9698-052305E4DD4A}" type="pres">
      <dgm:prSet presAssocID="{2730DB31-FF99-46D5-98F4-44784032330D}" presName="Name9" presStyleLbl="parChTrans1D2" presStyleIdx="1" presStyleCnt="7"/>
      <dgm:spPr/>
      <dgm:t>
        <a:bodyPr/>
        <a:lstStyle/>
        <a:p>
          <a:endParaRPr lang="cs-CZ"/>
        </a:p>
      </dgm:t>
    </dgm:pt>
    <dgm:pt modelId="{CA788030-4403-4FC4-B58B-D11457215A57}" type="pres">
      <dgm:prSet presAssocID="{2730DB31-FF99-46D5-98F4-44784032330D}" presName="connTx" presStyleLbl="parChTrans1D2" presStyleIdx="1" presStyleCnt="7"/>
      <dgm:spPr/>
      <dgm:t>
        <a:bodyPr/>
        <a:lstStyle/>
        <a:p>
          <a:endParaRPr lang="cs-CZ"/>
        </a:p>
      </dgm:t>
    </dgm:pt>
    <dgm:pt modelId="{2341D411-F7BD-4359-80EE-8A0E9E6149DE}" type="pres">
      <dgm:prSet presAssocID="{A5D3D480-F58C-491E-8878-4685EB8EF741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30D006-1DCB-403F-923A-3160C2B7F919}" type="pres">
      <dgm:prSet presAssocID="{2A7F5A68-04BE-413A-81C5-EF7830848C61}" presName="Name9" presStyleLbl="parChTrans1D2" presStyleIdx="2" presStyleCnt="7"/>
      <dgm:spPr/>
      <dgm:t>
        <a:bodyPr/>
        <a:lstStyle/>
        <a:p>
          <a:endParaRPr lang="cs-CZ"/>
        </a:p>
      </dgm:t>
    </dgm:pt>
    <dgm:pt modelId="{2E41ED43-8247-4A92-B939-DDD8AE9C00DD}" type="pres">
      <dgm:prSet presAssocID="{2A7F5A68-04BE-413A-81C5-EF7830848C61}" presName="connTx" presStyleLbl="parChTrans1D2" presStyleIdx="2" presStyleCnt="7"/>
      <dgm:spPr/>
      <dgm:t>
        <a:bodyPr/>
        <a:lstStyle/>
        <a:p>
          <a:endParaRPr lang="cs-CZ"/>
        </a:p>
      </dgm:t>
    </dgm:pt>
    <dgm:pt modelId="{F450B39D-6EB3-4699-B66C-ED299EBA5FE3}" type="pres">
      <dgm:prSet presAssocID="{28944D68-C256-4219-B8C9-CEFBCB0D63A9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871D1A-E6CF-41E8-AFF0-0FFAA97DDFB8}" type="pres">
      <dgm:prSet presAssocID="{50536328-D64D-4DD4-92FC-351AB0A5DF7A}" presName="Name9" presStyleLbl="parChTrans1D2" presStyleIdx="3" presStyleCnt="7"/>
      <dgm:spPr/>
      <dgm:t>
        <a:bodyPr/>
        <a:lstStyle/>
        <a:p>
          <a:endParaRPr lang="cs-CZ"/>
        </a:p>
      </dgm:t>
    </dgm:pt>
    <dgm:pt modelId="{89432F21-538B-4206-BC6F-1964E9AD370D}" type="pres">
      <dgm:prSet presAssocID="{50536328-D64D-4DD4-92FC-351AB0A5DF7A}" presName="connTx" presStyleLbl="parChTrans1D2" presStyleIdx="3" presStyleCnt="7"/>
      <dgm:spPr/>
      <dgm:t>
        <a:bodyPr/>
        <a:lstStyle/>
        <a:p>
          <a:endParaRPr lang="cs-CZ"/>
        </a:p>
      </dgm:t>
    </dgm:pt>
    <dgm:pt modelId="{6B38FA51-0F56-4499-B814-AD36C582EB8D}" type="pres">
      <dgm:prSet presAssocID="{F5306E81-5C2C-4D75-B59D-956555E5D16E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933E46-13E0-43CF-A5CD-E219E6E31D46}" type="pres">
      <dgm:prSet presAssocID="{7AFE1771-B8B8-4CA0-B2CC-F066840464E9}" presName="Name9" presStyleLbl="parChTrans1D2" presStyleIdx="4" presStyleCnt="7"/>
      <dgm:spPr/>
      <dgm:t>
        <a:bodyPr/>
        <a:lstStyle/>
        <a:p>
          <a:endParaRPr lang="cs-CZ"/>
        </a:p>
      </dgm:t>
    </dgm:pt>
    <dgm:pt modelId="{C7E3A60F-FCA1-48EF-8A18-8187854B2DBC}" type="pres">
      <dgm:prSet presAssocID="{7AFE1771-B8B8-4CA0-B2CC-F066840464E9}" presName="connTx" presStyleLbl="parChTrans1D2" presStyleIdx="4" presStyleCnt="7"/>
      <dgm:spPr/>
      <dgm:t>
        <a:bodyPr/>
        <a:lstStyle/>
        <a:p>
          <a:endParaRPr lang="cs-CZ"/>
        </a:p>
      </dgm:t>
    </dgm:pt>
    <dgm:pt modelId="{67AF915F-6EE2-4086-B730-F236ED2641CC}" type="pres">
      <dgm:prSet presAssocID="{0423E794-3808-4361-B3C8-A33BF4570EBB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220F7E-F97B-42F8-911E-8CDB742E8EE5}" type="pres">
      <dgm:prSet presAssocID="{E19FA63D-2C2B-4C0B-BA57-47B903DA3216}" presName="Name9" presStyleLbl="parChTrans1D2" presStyleIdx="5" presStyleCnt="7"/>
      <dgm:spPr/>
      <dgm:t>
        <a:bodyPr/>
        <a:lstStyle/>
        <a:p>
          <a:endParaRPr lang="cs-CZ"/>
        </a:p>
      </dgm:t>
    </dgm:pt>
    <dgm:pt modelId="{29DEE64F-D1E4-4011-80BA-F58BB8B300B7}" type="pres">
      <dgm:prSet presAssocID="{E19FA63D-2C2B-4C0B-BA57-47B903DA3216}" presName="connTx" presStyleLbl="parChTrans1D2" presStyleIdx="5" presStyleCnt="7"/>
      <dgm:spPr/>
      <dgm:t>
        <a:bodyPr/>
        <a:lstStyle/>
        <a:p>
          <a:endParaRPr lang="cs-CZ"/>
        </a:p>
      </dgm:t>
    </dgm:pt>
    <dgm:pt modelId="{A788E987-3969-44F0-80A8-7FEEBD3294C7}" type="pres">
      <dgm:prSet presAssocID="{C97A5689-6E2F-4219-9FA6-537C9100BCC5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0FA822-8F58-4C6F-A8CC-BA75CBA5E1EE}" type="pres">
      <dgm:prSet presAssocID="{262418BE-B549-405A-B9A2-A68DA0155316}" presName="Name9" presStyleLbl="parChTrans1D2" presStyleIdx="6" presStyleCnt="7"/>
      <dgm:spPr/>
      <dgm:t>
        <a:bodyPr/>
        <a:lstStyle/>
        <a:p>
          <a:endParaRPr lang="cs-CZ"/>
        </a:p>
      </dgm:t>
    </dgm:pt>
    <dgm:pt modelId="{B27229D5-B088-47C0-BA03-85331AAD2F39}" type="pres">
      <dgm:prSet presAssocID="{262418BE-B549-405A-B9A2-A68DA0155316}" presName="connTx" presStyleLbl="parChTrans1D2" presStyleIdx="6" presStyleCnt="7"/>
      <dgm:spPr/>
      <dgm:t>
        <a:bodyPr/>
        <a:lstStyle/>
        <a:p>
          <a:endParaRPr lang="cs-CZ"/>
        </a:p>
      </dgm:t>
    </dgm:pt>
    <dgm:pt modelId="{57CCD9F8-7535-4DDB-AA70-9583C03C7AEE}" type="pres">
      <dgm:prSet presAssocID="{105FD3AF-9D26-4A98-B7F4-4E61877C095E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0AC10F-2781-42AB-80B4-F47A04916A79}" srcId="{8C53C816-58FC-4CC2-8DBD-F84A7E24C9F2}" destId="{C97A5689-6E2F-4219-9FA6-537C9100BCC5}" srcOrd="5" destOrd="0" parTransId="{E19FA63D-2C2B-4C0B-BA57-47B903DA3216}" sibTransId="{2CF8DF11-8754-4570-8164-83AC1DB5C006}"/>
    <dgm:cxn modelId="{49458DBC-F520-4116-9A5B-FB37937DDE54}" srcId="{6364AE03-9061-43D7-B177-6E5504614670}" destId="{8C53C816-58FC-4CC2-8DBD-F84A7E24C9F2}" srcOrd="0" destOrd="0" parTransId="{8B7223BB-B34D-4526-975D-E6DCB18D0FBC}" sibTransId="{DFE2D22D-C00B-4691-91CA-531EA9DBF063}"/>
    <dgm:cxn modelId="{AC2D81C0-B6D7-40C0-8F7B-4F865A6D4B86}" type="presOf" srcId="{2A7F5A68-04BE-413A-81C5-EF7830848C61}" destId="{7E30D006-1DCB-403F-923A-3160C2B7F919}" srcOrd="0" destOrd="0" presId="urn:microsoft.com/office/officeart/2005/8/layout/radial1"/>
    <dgm:cxn modelId="{42472AC7-6817-44B2-A8C8-2B47D4EDE154}" type="presOf" srcId="{262418BE-B549-405A-B9A2-A68DA0155316}" destId="{B27229D5-B088-47C0-BA03-85331AAD2F39}" srcOrd="1" destOrd="0" presId="urn:microsoft.com/office/officeart/2005/8/layout/radial1"/>
    <dgm:cxn modelId="{C357BE87-D921-48DD-A821-D54C2A46C2E3}" type="presOf" srcId="{2A7F5A68-04BE-413A-81C5-EF7830848C61}" destId="{2E41ED43-8247-4A92-B939-DDD8AE9C00DD}" srcOrd="1" destOrd="0" presId="urn:microsoft.com/office/officeart/2005/8/layout/radial1"/>
    <dgm:cxn modelId="{2C98B428-C3CA-473F-BB8E-E221D033278F}" type="presOf" srcId="{C97A5689-6E2F-4219-9FA6-537C9100BCC5}" destId="{A788E987-3969-44F0-80A8-7FEEBD3294C7}" srcOrd="0" destOrd="0" presId="urn:microsoft.com/office/officeart/2005/8/layout/radial1"/>
    <dgm:cxn modelId="{E099CAA3-8FCD-4B69-A662-1FAF3CF3AD6F}" type="presOf" srcId="{C8444658-B08C-421C-AE25-5EDD46EF56B7}" destId="{0AFAFD99-0A9B-4C30-8535-A2C7EA04E983}" srcOrd="1" destOrd="0" presId="urn:microsoft.com/office/officeart/2005/8/layout/radial1"/>
    <dgm:cxn modelId="{055D79E7-2F08-4D4C-A897-F7FBD11B3A4A}" srcId="{8C53C816-58FC-4CC2-8DBD-F84A7E24C9F2}" destId="{A5D3D480-F58C-491E-8878-4685EB8EF741}" srcOrd="1" destOrd="0" parTransId="{2730DB31-FF99-46D5-98F4-44784032330D}" sibTransId="{6BC34709-3203-4AE9-B61B-81AC84D4C175}"/>
    <dgm:cxn modelId="{CD048524-85D6-4F56-8615-04C068386F5E}" srcId="{8C53C816-58FC-4CC2-8DBD-F84A7E24C9F2}" destId="{0423E794-3808-4361-B3C8-A33BF4570EBB}" srcOrd="4" destOrd="0" parTransId="{7AFE1771-B8B8-4CA0-B2CC-F066840464E9}" sibTransId="{0D336941-484E-498A-8446-F9B519632C43}"/>
    <dgm:cxn modelId="{FB6ECA11-8307-444F-B700-7FB933504558}" type="presOf" srcId="{A5D3D480-F58C-491E-8878-4685EB8EF741}" destId="{2341D411-F7BD-4359-80EE-8A0E9E6149DE}" srcOrd="0" destOrd="0" presId="urn:microsoft.com/office/officeart/2005/8/layout/radial1"/>
    <dgm:cxn modelId="{571C9856-0389-4F7D-B0EB-0EB300097ADD}" srcId="{8C53C816-58FC-4CC2-8DBD-F84A7E24C9F2}" destId="{A5D513D4-5110-4169-AA17-65C153BCB4C3}" srcOrd="0" destOrd="0" parTransId="{C8444658-B08C-421C-AE25-5EDD46EF56B7}" sibTransId="{73297D3A-8825-4C61-AD70-743628160A02}"/>
    <dgm:cxn modelId="{488336C2-4DE7-419F-B9AA-A18878125DA1}" type="presOf" srcId="{50536328-D64D-4DD4-92FC-351AB0A5DF7A}" destId="{24871D1A-E6CF-41E8-AFF0-0FFAA97DDFB8}" srcOrd="0" destOrd="0" presId="urn:microsoft.com/office/officeart/2005/8/layout/radial1"/>
    <dgm:cxn modelId="{73C34EA3-F201-49F7-A823-9C61EE516A0A}" type="presOf" srcId="{105FD3AF-9D26-4A98-B7F4-4E61877C095E}" destId="{57CCD9F8-7535-4DDB-AA70-9583C03C7AEE}" srcOrd="0" destOrd="0" presId="urn:microsoft.com/office/officeart/2005/8/layout/radial1"/>
    <dgm:cxn modelId="{7F97C64B-059A-46D5-89FD-DE96C50911BA}" type="presOf" srcId="{50536328-D64D-4DD4-92FC-351AB0A5DF7A}" destId="{89432F21-538B-4206-BC6F-1964E9AD370D}" srcOrd="1" destOrd="0" presId="urn:microsoft.com/office/officeart/2005/8/layout/radial1"/>
    <dgm:cxn modelId="{C8C40EC2-6907-4FFA-9D76-891A87185718}" type="presOf" srcId="{0423E794-3808-4361-B3C8-A33BF4570EBB}" destId="{67AF915F-6EE2-4086-B730-F236ED2641CC}" srcOrd="0" destOrd="0" presId="urn:microsoft.com/office/officeart/2005/8/layout/radial1"/>
    <dgm:cxn modelId="{8DCB7025-C7D0-4098-9C34-2D396F3049DE}" type="presOf" srcId="{E19FA63D-2C2B-4C0B-BA57-47B903DA3216}" destId="{29DEE64F-D1E4-4011-80BA-F58BB8B300B7}" srcOrd="1" destOrd="0" presId="urn:microsoft.com/office/officeart/2005/8/layout/radial1"/>
    <dgm:cxn modelId="{4B5CDB3E-CBEC-4F26-8DFC-E267C0ED21F5}" type="presOf" srcId="{F5306E81-5C2C-4D75-B59D-956555E5D16E}" destId="{6B38FA51-0F56-4499-B814-AD36C582EB8D}" srcOrd="0" destOrd="0" presId="urn:microsoft.com/office/officeart/2005/8/layout/radial1"/>
    <dgm:cxn modelId="{91286E3D-749B-4C4E-9140-F6DEDFFF9DFB}" type="presOf" srcId="{A5D513D4-5110-4169-AA17-65C153BCB4C3}" destId="{966A3A51-54F0-47BB-BD61-F15A7B3F8660}" srcOrd="0" destOrd="0" presId="urn:microsoft.com/office/officeart/2005/8/layout/radial1"/>
    <dgm:cxn modelId="{5E72967A-24EF-4F2F-B5CC-18C79DDB198C}" type="presOf" srcId="{E19FA63D-2C2B-4C0B-BA57-47B903DA3216}" destId="{C1220F7E-F97B-42F8-911E-8CDB742E8EE5}" srcOrd="0" destOrd="0" presId="urn:microsoft.com/office/officeart/2005/8/layout/radial1"/>
    <dgm:cxn modelId="{3D6705CD-0E1C-4E08-A584-F6F8159057D3}" type="presOf" srcId="{6364AE03-9061-43D7-B177-6E5504614670}" destId="{B2B7BB40-C29D-4C18-B542-AE55E80B2CAD}" srcOrd="0" destOrd="0" presId="urn:microsoft.com/office/officeart/2005/8/layout/radial1"/>
    <dgm:cxn modelId="{27CDAEA1-B0C6-41D9-B684-5AE95120ED2C}" type="presOf" srcId="{262418BE-B549-405A-B9A2-A68DA0155316}" destId="{500FA822-8F58-4C6F-A8CC-BA75CBA5E1EE}" srcOrd="0" destOrd="0" presId="urn:microsoft.com/office/officeart/2005/8/layout/radial1"/>
    <dgm:cxn modelId="{1D1F465E-E957-4784-87DC-7B96CBA3A2F8}" type="presOf" srcId="{7AFE1771-B8B8-4CA0-B2CC-F066840464E9}" destId="{C7E3A60F-FCA1-48EF-8A18-8187854B2DBC}" srcOrd="1" destOrd="0" presId="urn:microsoft.com/office/officeart/2005/8/layout/radial1"/>
    <dgm:cxn modelId="{43CD0F7A-B079-4CEE-8A1A-755EDF85C128}" type="presOf" srcId="{2730DB31-FF99-46D5-98F4-44784032330D}" destId="{CA788030-4403-4FC4-B58B-D11457215A57}" srcOrd="1" destOrd="0" presId="urn:microsoft.com/office/officeart/2005/8/layout/radial1"/>
    <dgm:cxn modelId="{21E97FCC-2641-4CD5-9A8E-19BBBB0AA473}" type="presOf" srcId="{28944D68-C256-4219-B8C9-CEFBCB0D63A9}" destId="{F450B39D-6EB3-4699-B66C-ED299EBA5FE3}" srcOrd="0" destOrd="0" presId="urn:microsoft.com/office/officeart/2005/8/layout/radial1"/>
    <dgm:cxn modelId="{B5C60EFD-57FF-489C-81E7-50D03AACA263}" type="presOf" srcId="{7AFE1771-B8B8-4CA0-B2CC-F066840464E9}" destId="{8E933E46-13E0-43CF-A5CD-E219E6E31D46}" srcOrd="0" destOrd="0" presId="urn:microsoft.com/office/officeart/2005/8/layout/radial1"/>
    <dgm:cxn modelId="{95522A0E-A07A-4BB7-88AE-534DD5B4C061}" srcId="{8C53C816-58FC-4CC2-8DBD-F84A7E24C9F2}" destId="{F5306E81-5C2C-4D75-B59D-956555E5D16E}" srcOrd="3" destOrd="0" parTransId="{50536328-D64D-4DD4-92FC-351AB0A5DF7A}" sibTransId="{F1354767-F5F3-41B9-B2B1-CF106700A7AF}"/>
    <dgm:cxn modelId="{8D86C9D3-3208-4C56-80F0-768FFBE643C4}" srcId="{8C53C816-58FC-4CC2-8DBD-F84A7E24C9F2}" destId="{28944D68-C256-4219-B8C9-CEFBCB0D63A9}" srcOrd="2" destOrd="0" parTransId="{2A7F5A68-04BE-413A-81C5-EF7830848C61}" sibTransId="{0936B80D-BD05-41AD-9C81-AF7DD694E6E7}"/>
    <dgm:cxn modelId="{5D78D185-DFEF-4A73-A14D-28217A6601F2}" srcId="{8C53C816-58FC-4CC2-8DBD-F84A7E24C9F2}" destId="{105FD3AF-9D26-4A98-B7F4-4E61877C095E}" srcOrd="6" destOrd="0" parTransId="{262418BE-B549-405A-B9A2-A68DA0155316}" sibTransId="{09F65541-22BF-4082-BFF6-D6C2FC943116}"/>
    <dgm:cxn modelId="{166BD336-8F76-444C-8E69-A30A3055A9EC}" type="presOf" srcId="{C8444658-B08C-421C-AE25-5EDD46EF56B7}" destId="{FA043A2D-E774-4F55-93B5-612F2377F948}" srcOrd="0" destOrd="0" presId="urn:microsoft.com/office/officeart/2005/8/layout/radial1"/>
    <dgm:cxn modelId="{FB2AC6BB-DB09-4BF1-8337-96B78B52D258}" type="presOf" srcId="{8C53C816-58FC-4CC2-8DBD-F84A7E24C9F2}" destId="{D19A5BFC-8D0F-444A-85B3-00ECC4C51F09}" srcOrd="0" destOrd="0" presId="urn:microsoft.com/office/officeart/2005/8/layout/radial1"/>
    <dgm:cxn modelId="{E337B6DC-1107-4942-9892-08685216C7C0}" type="presOf" srcId="{2730DB31-FF99-46D5-98F4-44784032330D}" destId="{E5D137B3-B868-4B3D-9698-052305E4DD4A}" srcOrd="0" destOrd="0" presId="urn:microsoft.com/office/officeart/2005/8/layout/radial1"/>
    <dgm:cxn modelId="{BE7376CA-EAA1-4391-9BCB-878C325429DC}" type="presParOf" srcId="{B2B7BB40-C29D-4C18-B542-AE55E80B2CAD}" destId="{D19A5BFC-8D0F-444A-85B3-00ECC4C51F09}" srcOrd="0" destOrd="0" presId="urn:microsoft.com/office/officeart/2005/8/layout/radial1"/>
    <dgm:cxn modelId="{C43168DE-E11A-4472-B650-10ACE38D963A}" type="presParOf" srcId="{B2B7BB40-C29D-4C18-B542-AE55E80B2CAD}" destId="{FA043A2D-E774-4F55-93B5-612F2377F948}" srcOrd="1" destOrd="0" presId="urn:microsoft.com/office/officeart/2005/8/layout/radial1"/>
    <dgm:cxn modelId="{5500AB83-C428-451A-A0C4-6FBCC814E9C5}" type="presParOf" srcId="{FA043A2D-E774-4F55-93B5-612F2377F948}" destId="{0AFAFD99-0A9B-4C30-8535-A2C7EA04E983}" srcOrd="0" destOrd="0" presId="urn:microsoft.com/office/officeart/2005/8/layout/radial1"/>
    <dgm:cxn modelId="{C31DC83A-9C18-4FC9-89DC-5555C799065B}" type="presParOf" srcId="{B2B7BB40-C29D-4C18-B542-AE55E80B2CAD}" destId="{966A3A51-54F0-47BB-BD61-F15A7B3F8660}" srcOrd="2" destOrd="0" presId="urn:microsoft.com/office/officeart/2005/8/layout/radial1"/>
    <dgm:cxn modelId="{FF20D534-A151-4DFA-B94B-AA9BAC699F2F}" type="presParOf" srcId="{B2B7BB40-C29D-4C18-B542-AE55E80B2CAD}" destId="{E5D137B3-B868-4B3D-9698-052305E4DD4A}" srcOrd="3" destOrd="0" presId="urn:microsoft.com/office/officeart/2005/8/layout/radial1"/>
    <dgm:cxn modelId="{26369CD3-76D0-47FF-B7F3-DE753754E9AD}" type="presParOf" srcId="{E5D137B3-B868-4B3D-9698-052305E4DD4A}" destId="{CA788030-4403-4FC4-B58B-D11457215A57}" srcOrd="0" destOrd="0" presId="urn:microsoft.com/office/officeart/2005/8/layout/radial1"/>
    <dgm:cxn modelId="{B17CBC8F-D919-4083-B9D2-A26E0AE690F1}" type="presParOf" srcId="{B2B7BB40-C29D-4C18-B542-AE55E80B2CAD}" destId="{2341D411-F7BD-4359-80EE-8A0E9E6149DE}" srcOrd="4" destOrd="0" presId="urn:microsoft.com/office/officeart/2005/8/layout/radial1"/>
    <dgm:cxn modelId="{5D7C9996-8C45-4E96-8DA1-9781575C672C}" type="presParOf" srcId="{B2B7BB40-C29D-4C18-B542-AE55E80B2CAD}" destId="{7E30D006-1DCB-403F-923A-3160C2B7F919}" srcOrd="5" destOrd="0" presId="urn:microsoft.com/office/officeart/2005/8/layout/radial1"/>
    <dgm:cxn modelId="{17B35CD0-25FD-4C59-983A-5063BC4DF7C0}" type="presParOf" srcId="{7E30D006-1DCB-403F-923A-3160C2B7F919}" destId="{2E41ED43-8247-4A92-B939-DDD8AE9C00DD}" srcOrd="0" destOrd="0" presId="urn:microsoft.com/office/officeart/2005/8/layout/radial1"/>
    <dgm:cxn modelId="{02D03388-0276-4FB9-AB93-6FC82D86389F}" type="presParOf" srcId="{B2B7BB40-C29D-4C18-B542-AE55E80B2CAD}" destId="{F450B39D-6EB3-4699-B66C-ED299EBA5FE3}" srcOrd="6" destOrd="0" presId="urn:microsoft.com/office/officeart/2005/8/layout/radial1"/>
    <dgm:cxn modelId="{02EAAD3C-76CE-4CDF-89C6-28A8136AABFA}" type="presParOf" srcId="{B2B7BB40-C29D-4C18-B542-AE55E80B2CAD}" destId="{24871D1A-E6CF-41E8-AFF0-0FFAA97DDFB8}" srcOrd="7" destOrd="0" presId="urn:microsoft.com/office/officeart/2005/8/layout/radial1"/>
    <dgm:cxn modelId="{CD86F196-E16A-477C-8A27-CD424AF367F1}" type="presParOf" srcId="{24871D1A-E6CF-41E8-AFF0-0FFAA97DDFB8}" destId="{89432F21-538B-4206-BC6F-1964E9AD370D}" srcOrd="0" destOrd="0" presId="urn:microsoft.com/office/officeart/2005/8/layout/radial1"/>
    <dgm:cxn modelId="{CC607CE1-4544-4ED8-A6E3-B65F9F7FA4F3}" type="presParOf" srcId="{B2B7BB40-C29D-4C18-B542-AE55E80B2CAD}" destId="{6B38FA51-0F56-4499-B814-AD36C582EB8D}" srcOrd="8" destOrd="0" presId="urn:microsoft.com/office/officeart/2005/8/layout/radial1"/>
    <dgm:cxn modelId="{134A5A9B-6704-4611-80AC-7392E2A4FE64}" type="presParOf" srcId="{B2B7BB40-C29D-4C18-B542-AE55E80B2CAD}" destId="{8E933E46-13E0-43CF-A5CD-E219E6E31D46}" srcOrd="9" destOrd="0" presId="urn:microsoft.com/office/officeart/2005/8/layout/radial1"/>
    <dgm:cxn modelId="{2B87BE2F-0ED1-423E-A640-4578EC011B74}" type="presParOf" srcId="{8E933E46-13E0-43CF-A5CD-E219E6E31D46}" destId="{C7E3A60F-FCA1-48EF-8A18-8187854B2DBC}" srcOrd="0" destOrd="0" presId="urn:microsoft.com/office/officeart/2005/8/layout/radial1"/>
    <dgm:cxn modelId="{3F4A03BF-6E1D-479A-BC0C-0373385E7B5B}" type="presParOf" srcId="{B2B7BB40-C29D-4C18-B542-AE55E80B2CAD}" destId="{67AF915F-6EE2-4086-B730-F236ED2641CC}" srcOrd="10" destOrd="0" presId="urn:microsoft.com/office/officeart/2005/8/layout/radial1"/>
    <dgm:cxn modelId="{B76C99D2-7168-4FA2-B05D-9CAF67E57271}" type="presParOf" srcId="{B2B7BB40-C29D-4C18-B542-AE55E80B2CAD}" destId="{C1220F7E-F97B-42F8-911E-8CDB742E8EE5}" srcOrd="11" destOrd="0" presId="urn:microsoft.com/office/officeart/2005/8/layout/radial1"/>
    <dgm:cxn modelId="{A53D9B73-AAD5-4A95-80E7-701A84E5D22C}" type="presParOf" srcId="{C1220F7E-F97B-42F8-911E-8CDB742E8EE5}" destId="{29DEE64F-D1E4-4011-80BA-F58BB8B300B7}" srcOrd="0" destOrd="0" presId="urn:microsoft.com/office/officeart/2005/8/layout/radial1"/>
    <dgm:cxn modelId="{A62980F2-250F-4097-B796-1CECB58C61DC}" type="presParOf" srcId="{B2B7BB40-C29D-4C18-B542-AE55E80B2CAD}" destId="{A788E987-3969-44F0-80A8-7FEEBD3294C7}" srcOrd="12" destOrd="0" presId="urn:microsoft.com/office/officeart/2005/8/layout/radial1"/>
    <dgm:cxn modelId="{DE52F929-DB37-48D3-8C1A-D1BDB9A4B672}" type="presParOf" srcId="{B2B7BB40-C29D-4C18-B542-AE55E80B2CAD}" destId="{500FA822-8F58-4C6F-A8CC-BA75CBA5E1EE}" srcOrd="13" destOrd="0" presId="urn:microsoft.com/office/officeart/2005/8/layout/radial1"/>
    <dgm:cxn modelId="{47A99838-4B44-4887-BEC2-44D78E8BDF23}" type="presParOf" srcId="{500FA822-8F58-4C6F-A8CC-BA75CBA5E1EE}" destId="{B27229D5-B088-47C0-BA03-85331AAD2F39}" srcOrd="0" destOrd="0" presId="urn:microsoft.com/office/officeart/2005/8/layout/radial1"/>
    <dgm:cxn modelId="{D20A052E-D605-4DD6-A19E-1D57024C4F46}" type="presParOf" srcId="{B2B7BB40-C29D-4C18-B542-AE55E80B2CAD}" destId="{57CCD9F8-7535-4DDB-AA70-9583C03C7AEE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64F5B0-A323-4FBD-BEC9-506626F19FE5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</dgm:pt>
    <dgm:pt modelId="{15C288F7-270B-422A-89AE-EC69161B9FBD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PLANÉ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 TRÁVY</a:t>
          </a:r>
        </a:p>
      </dgm:t>
    </dgm:pt>
    <dgm:pt modelId="{974F3868-125D-4F1B-B95E-7214DBB0C01A}" type="parTrans" cxnId="{58D5074B-A1C3-4F82-BA87-7714D84CC40A}">
      <dgm:prSet/>
      <dgm:spPr/>
      <dgm:t>
        <a:bodyPr/>
        <a:lstStyle/>
        <a:p>
          <a:endParaRPr lang="cs-CZ"/>
        </a:p>
      </dgm:t>
    </dgm:pt>
    <dgm:pt modelId="{06AFC22F-5D02-4E6C-B70F-0FDB414C5000}" type="sibTrans" cxnId="{58D5074B-A1C3-4F82-BA87-7714D84CC40A}">
      <dgm:prSet/>
      <dgm:spPr/>
      <dgm:t>
        <a:bodyPr/>
        <a:lstStyle/>
        <a:p>
          <a:endParaRPr lang="cs-CZ"/>
        </a:p>
      </dgm:t>
    </dgm:pt>
    <dgm:pt modelId="{61208D06-2C92-4AD1-9722-25983C34ECA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BOJÍNEK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LUČNÍ</a:t>
          </a:r>
        </a:p>
      </dgm:t>
    </dgm:pt>
    <dgm:pt modelId="{3AE43869-DBC4-49A7-B762-B351CAEBAD02}" type="parTrans" cxnId="{C95B775C-E69E-4123-956A-C92A86BDD5F0}">
      <dgm:prSet/>
      <dgm:spPr/>
      <dgm:t>
        <a:bodyPr/>
        <a:lstStyle/>
        <a:p>
          <a:endParaRPr lang="cs-CZ"/>
        </a:p>
      </dgm:t>
    </dgm:pt>
    <dgm:pt modelId="{32D90011-0AEF-4CF8-BBBB-7DC24CF557B2}" type="sibTrans" cxnId="{C95B775C-E69E-4123-956A-C92A86BDD5F0}">
      <dgm:prSet/>
      <dgm:spPr/>
      <dgm:t>
        <a:bodyPr/>
        <a:lstStyle/>
        <a:p>
          <a:endParaRPr lang="cs-CZ"/>
        </a:p>
      </dgm:t>
    </dgm:pt>
    <dgm:pt modelId="{5DD38897-78E2-48D2-AACD-E74C646E03FC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PSÁRKA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LUČNÍ</a:t>
          </a:r>
        </a:p>
      </dgm:t>
    </dgm:pt>
    <dgm:pt modelId="{85C81B8C-0669-4D82-ACF7-A2B61043C482}" type="parTrans" cxnId="{87EEE712-1CA0-4F8E-9551-3A6C9488F1BF}">
      <dgm:prSet/>
      <dgm:spPr/>
      <dgm:t>
        <a:bodyPr/>
        <a:lstStyle/>
        <a:p>
          <a:endParaRPr lang="cs-CZ"/>
        </a:p>
      </dgm:t>
    </dgm:pt>
    <dgm:pt modelId="{738EC5A5-DE40-42E0-974A-42F1186B2F5B}" type="sibTrans" cxnId="{87EEE712-1CA0-4F8E-9551-3A6C9488F1BF}">
      <dgm:prSet/>
      <dgm:spPr/>
      <dgm:t>
        <a:bodyPr/>
        <a:lstStyle/>
        <a:p>
          <a:endParaRPr lang="cs-CZ"/>
        </a:p>
      </dgm:t>
    </dgm:pt>
    <dgm:pt modelId="{18325B4B-1C25-4270-9B5E-75D83B3D2A2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LIPNICE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LUČNÍ</a:t>
          </a:r>
        </a:p>
      </dgm:t>
    </dgm:pt>
    <dgm:pt modelId="{FE0A7C47-5818-4AB9-ACE4-5E2608122045}" type="parTrans" cxnId="{5135D42C-71C7-44DB-95B9-D1AF767A2591}">
      <dgm:prSet/>
      <dgm:spPr/>
      <dgm:t>
        <a:bodyPr/>
        <a:lstStyle/>
        <a:p>
          <a:endParaRPr lang="cs-CZ"/>
        </a:p>
      </dgm:t>
    </dgm:pt>
    <dgm:pt modelId="{44C1CD5C-3DF5-45F9-8C9A-1A72AA983F3F}" type="sibTrans" cxnId="{5135D42C-71C7-44DB-95B9-D1AF767A2591}">
      <dgm:prSet/>
      <dgm:spPr/>
      <dgm:t>
        <a:bodyPr/>
        <a:lstStyle/>
        <a:p>
          <a:endParaRPr lang="cs-CZ"/>
        </a:p>
      </dgm:t>
    </dgm:pt>
    <dgm:pt modelId="{31A18FF4-6C74-44A6-8F4A-B4721229D85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SRHA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ŘÍZNAČKA</a:t>
          </a:r>
        </a:p>
      </dgm:t>
    </dgm:pt>
    <dgm:pt modelId="{26CB467D-4E2F-4E7C-8655-AB48CA2D6B4D}" type="parTrans" cxnId="{BC7016AD-2BB1-45B1-8861-896876CF0378}">
      <dgm:prSet/>
      <dgm:spPr/>
      <dgm:t>
        <a:bodyPr/>
        <a:lstStyle/>
        <a:p>
          <a:endParaRPr lang="cs-CZ"/>
        </a:p>
      </dgm:t>
    </dgm:pt>
    <dgm:pt modelId="{60A6A1D1-B2B7-4A51-BED4-DFBD51744F1D}" type="sibTrans" cxnId="{BC7016AD-2BB1-45B1-8861-896876CF0378}">
      <dgm:prSet/>
      <dgm:spPr/>
      <dgm:t>
        <a:bodyPr/>
        <a:lstStyle/>
        <a:p>
          <a:endParaRPr lang="cs-CZ"/>
        </a:p>
      </dgm:t>
    </dgm:pt>
    <dgm:pt modelId="{1A7A0F53-4D41-4FF1-9B5C-C1AB115F6F9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OVSÍK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MYŠÍ</a:t>
          </a:r>
        </a:p>
      </dgm:t>
    </dgm:pt>
    <dgm:pt modelId="{5D7EADD2-B1A7-43CD-9061-36998CA86FAF}" type="parTrans" cxnId="{39AEE76A-4352-4402-B63D-4103FDDF7DB9}">
      <dgm:prSet/>
      <dgm:spPr/>
      <dgm:t>
        <a:bodyPr/>
        <a:lstStyle/>
        <a:p>
          <a:endParaRPr lang="cs-CZ"/>
        </a:p>
      </dgm:t>
    </dgm:pt>
    <dgm:pt modelId="{8437FDCB-EFA8-41E8-817B-EFDF679CC734}" type="sibTrans" cxnId="{39AEE76A-4352-4402-B63D-4103FDDF7DB9}">
      <dgm:prSet/>
      <dgm:spPr/>
      <dgm:t>
        <a:bodyPr/>
        <a:lstStyle/>
        <a:p>
          <a:endParaRPr lang="cs-CZ"/>
        </a:p>
      </dgm:t>
    </dgm:pt>
    <dgm:pt modelId="{AD3282BA-E4AE-446F-A011-9E5F0DA7677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RÁKOS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OBECNÝ</a:t>
          </a:r>
        </a:p>
      </dgm:t>
    </dgm:pt>
    <dgm:pt modelId="{037145DF-A5A0-4CD1-ACAE-2C37ABA2BC43}" type="parTrans" cxnId="{432FC621-17BF-4456-A99C-E6A7D882368A}">
      <dgm:prSet/>
      <dgm:spPr/>
      <dgm:t>
        <a:bodyPr/>
        <a:lstStyle/>
        <a:p>
          <a:endParaRPr lang="cs-CZ"/>
        </a:p>
      </dgm:t>
    </dgm:pt>
    <dgm:pt modelId="{774D5897-CD7D-4AC7-80B7-36473EC22292}" type="sibTrans" cxnId="{432FC621-17BF-4456-A99C-E6A7D882368A}">
      <dgm:prSet/>
      <dgm:spPr/>
      <dgm:t>
        <a:bodyPr/>
        <a:lstStyle/>
        <a:p>
          <a:endParaRPr lang="cs-CZ"/>
        </a:p>
      </dgm:t>
    </dgm:pt>
    <dgm:pt modelId="{2DDAA213-75CA-40D9-BBC1-2B639EDB269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JÍLEK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VYTRVALÝ</a:t>
          </a:r>
        </a:p>
      </dgm:t>
    </dgm:pt>
    <dgm:pt modelId="{E9E03E1B-AF03-4C7A-9C19-C23690136181}" type="parTrans" cxnId="{94F077E2-D649-4EA8-B5AA-AE67FF6A439F}">
      <dgm:prSet/>
      <dgm:spPr/>
      <dgm:t>
        <a:bodyPr/>
        <a:lstStyle/>
        <a:p>
          <a:endParaRPr lang="cs-CZ"/>
        </a:p>
      </dgm:t>
    </dgm:pt>
    <dgm:pt modelId="{658B70D3-7CF1-4974-A86D-B79754FB9D1A}" type="sibTrans" cxnId="{94F077E2-D649-4EA8-B5AA-AE67FF6A439F}">
      <dgm:prSet/>
      <dgm:spPr/>
      <dgm:t>
        <a:bodyPr/>
        <a:lstStyle/>
        <a:p>
          <a:endParaRPr lang="cs-CZ"/>
        </a:p>
      </dgm:t>
    </dgm:pt>
    <dgm:pt modelId="{56995959-651F-4C90-A619-FAA0F34C744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PÝR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PLAZIVÝ</a:t>
          </a:r>
        </a:p>
      </dgm:t>
    </dgm:pt>
    <dgm:pt modelId="{82B305F5-98ED-4097-AFE2-17A17F8029DC}" type="parTrans" cxnId="{4FB35CF3-8946-43B6-B309-C07F01101FC6}">
      <dgm:prSet/>
      <dgm:spPr/>
      <dgm:t>
        <a:bodyPr/>
        <a:lstStyle/>
        <a:p>
          <a:endParaRPr lang="cs-CZ"/>
        </a:p>
      </dgm:t>
    </dgm:pt>
    <dgm:pt modelId="{BE66BB48-0D8D-4FC5-81E8-E5AE4E151F4D}" type="sibTrans" cxnId="{4FB35CF3-8946-43B6-B309-C07F01101FC6}">
      <dgm:prSet/>
      <dgm:spPr/>
      <dgm:t>
        <a:bodyPr/>
        <a:lstStyle/>
        <a:p>
          <a:endParaRPr lang="cs-CZ"/>
        </a:p>
      </dgm:t>
    </dgm:pt>
    <dgm:pt modelId="{AB4DE08A-C4E8-4DA7-B6FE-798A4F55095B}" type="pres">
      <dgm:prSet presAssocID="{2564F5B0-A323-4FBD-BEC9-506626F19FE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4B9712A-2152-437D-AA7A-234B96A0FEF0}" type="pres">
      <dgm:prSet presAssocID="{15C288F7-270B-422A-89AE-EC69161B9FBD}" presName="centerShape" presStyleLbl="node0" presStyleIdx="0" presStyleCnt="1"/>
      <dgm:spPr/>
      <dgm:t>
        <a:bodyPr/>
        <a:lstStyle/>
        <a:p>
          <a:endParaRPr lang="cs-CZ"/>
        </a:p>
      </dgm:t>
    </dgm:pt>
    <dgm:pt modelId="{92B4985F-781D-4D91-8E98-16073FBE951A}" type="pres">
      <dgm:prSet presAssocID="{3AE43869-DBC4-49A7-B762-B351CAEBAD02}" presName="Name9" presStyleLbl="parChTrans1D2" presStyleIdx="0" presStyleCnt="8"/>
      <dgm:spPr/>
      <dgm:t>
        <a:bodyPr/>
        <a:lstStyle/>
        <a:p>
          <a:endParaRPr lang="cs-CZ"/>
        </a:p>
      </dgm:t>
    </dgm:pt>
    <dgm:pt modelId="{1891A230-1A7F-4702-BCC5-32437A12EA99}" type="pres">
      <dgm:prSet presAssocID="{3AE43869-DBC4-49A7-B762-B351CAEBAD02}" presName="connTx" presStyleLbl="parChTrans1D2" presStyleIdx="0" presStyleCnt="8"/>
      <dgm:spPr/>
      <dgm:t>
        <a:bodyPr/>
        <a:lstStyle/>
        <a:p>
          <a:endParaRPr lang="cs-CZ"/>
        </a:p>
      </dgm:t>
    </dgm:pt>
    <dgm:pt modelId="{C3F6200E-1959-44BC-8AA3-4F4113472063}" type="pres">
      <dgm:prSet presAssocID="{61208D06-2C92-4AD1-9722-25983C34ECA8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858BC8-95B2-4C36-853D-EE132C1F81E4}" type="pres">
      <dgm:prSet presAssocID="{85C81B8C-0669-4D82-ACF7-A2B61043C482}" presName="Name9" presStyleLbl="parChTrans1D2" presStyleIdx="1" presStyleCnt="8"/>
      <dgm:spPr/>
      <dgm:t>
        <a:bodyPr/>
        <a:lstStyle/>
        <a:p>
          <a:endParaRPr lang="cs-CZ"/>
        </a:p>
      </dgm:t>
    </dgm:pt>
    <dgm:pt modelId="{241AE3AD-97A1-4BC5-9D44-D0E8C3BB1322}" type="pres">
      <dgm:prSet presAssocID="{85C81B8C-0669-4D82-ACF7-A2B61043C482}" presName="connTx" presStyleLbl="parChTrans1D2" presStyleIdx="1" presStyleCnt="8"/>
      <dgm:spPr/>
      <dgm:t>
        <a:bodyPr/>
        <a:lstStyle/>
        <a:p>
          <a:endParaRPr lang="cs-CZ"/>
        </a:p>
      </dgm:t>
    </dgm:pt>
    <dgm:pt modelId="{72C1B440-AA77-4248-B688-79A79AFA2DC3}" type="pres">
      <dgm:prSet presAssocID="{5DD38897-78E2-48D2-AACD-E74C646E03FC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BD0F82-50AA-4EA7-9F7B-49D7DAF5ED1C}" type="pres">
      <dgm:prSet presAssocID="{FE0A7C47-5818-4AB9-ACE4-5E2608122045}" presName="Name9" presStyleLbl="parChTrans1D2" presStyleIdx="2" presStyleCnt="8"/>
      <dgm:spPr/>
      <dgm:t>
        <a:bodyPr/>
        <a:lstStyle/>
        <a:p>
          <a:endParaRPr lang="cs-CZ"/>
        </a:p>
      </dgm:t>
    </dgm:pt>
    <dgm:pt modelId="{1A300DB0-F2B9-464E-87B6-66A79F775F44}" type="pres">
      <dgm:prSet presAssocID="{FE0A7C47-5818-4AB9-ACE4-5E2608122045}" presName="connTx" presStyleLbl="parChTrans1D2" presStyleIdx="2" presStyleCnt="8"/>
      <dgm:spPr/>
      <dgm:t>
        <a:bodyPr/>
        <a:lstStyle/>
        <a:p>
          <a:endParaRPr lang="cs-CZ"/>
        </a:p>
      </dgm:t>
    </dgm:pt>
    <dgm:pt modelId="{72C615F3-0478-498B-AAA4-A280E80267B7}" type="pres">
      <dgm:prSet presAssocID="{18325B4B-1C25-4270-9B5E-75D83B3D2A2B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B02E2E-1086-4B21-B63C-EB68824C54D7}" type="pres">
      <dgm:prSet presAssocID="{26CB467D-4E2F-4E7C-8655-AB48CA2D6B4D}" presName="Name9" presStyleLbl="parChTrans1D2" presStyleIdx="3" presStyleCnt="8"/>
      <dgm:spPr/>
      <dgm:t>
        <a:bodyPr/>
        <a:lstStyle/>
        <a:p>
          <a:endParaRPr lang="cs-CZ"/>
        </a:p>
      </dgm:t>
    </dgm:pt>
    <dgm:pt modelId="{2D48DB01-B1ED-4752-9CC5-F7BAFE1BE90A}" type="pres">
      <dgm:prSet presAssocID="{26CB467D-4E2F-4E7C-8655-AB48CA2D6B4D}" presName="connTx" presStyleLbl="parChTrans1D2" presStyleIdx="3" presStyleCnt="8"/>
      <dgm:spPr/>
      <dgm:t>
        <a:bodyPr/>
        <a:lstStyle/>
        <a:p>
          <a:endParaRPr lang="cs-CZ"/>
        </a:p>
      </dgm:t>
    </dgm:pt>
    <dgm:pt modelId="{2FC9E421-5C78-4E91-B6E9-5B817478DE77}" type="pres">
      <dgm:prSet presAssocID="{31A18FF4-6C74-44A6-8F4A-B4721229D850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30B6E8-D99D-4BD3-A598-E9429D031F61}" type="pres">
      <dgm:prSet presAssocID="{5D7EADD2-B1A7-43CD-9061-36998CA86FAF}" presName="Name9" presStyleLbl="parChTrans1D2" presStyleIdx="4" presStyleCnt="8"/>
      <dgm:spPr/>
      <dgm:t>
        <a:bodyPr/>
        <a:lstStyle/>
        <a:p>
          <a:endParaRPr lang="cs-CZ"/>
        </a:p>
      </dgm:t>
    </dgm:pt>
    <dgm:pt modelId="{BD4B5B7D-3675-4FD9-BDD2-79E6A2BC45F0}" type="pres">
      <dgm:prSet presAssocID="{5D7EADD2-B1A7-43CD-9061-36998CA86FAF}" presName="connTx" presStyleLbl="parChTrans1D2" presStyleIdx="4" presStyleCnt="8"/>
      <dgm:spPr/>
      <dgm:t>
        <a:bodyPr/>
        <a:lstStyle/>
        <a:p>
          <a:endParaRPr lang="cs-CZ"/>
        </a:p>
      </dgm:t>
    </dgm:pt>
    <dgm:pt modelId="{FEF1AE9F-76EC-467D-8D31-5A5C3F831BF6}" type="pres">
      <dgm:prSet presAssocID="{1A7A0F53-4D41-4FF1-9B5C-C1AB115F6F9B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3B1A5C-016E-4A1B-A0DB-482DB7DFF0E8}" type="pres">
      <dgm:prSet presAssocID="{037145DF-A5A0-4CD1-ACAE-2C37ABA2BC43}" presName="Name9" presStyleLbl="parChTrans1D2" presStyleIdx="5" presStyleCnt="8"/>
      <dgm:spPr/>
      <dgm:t>
        <a:bodyPr/>
        <a:lstStyle/>
        <a:p>
          <a:endParaRPr lang="cs-CZ"/>
        </a:p>
      </dgm:t>
    </dgm:pt>
    <dgm:pt modelId="{34EC89AA-5105-4C7E-99F4-4B71E5595BF7}" type="pres">
      <dgm:prSet presAssocID="{037145DF-A5A0-4CD1-ACAE-2C37ABA2BC43}" presName="connTx" presStyleLbl="parChTrans1D2" presStyleIdx="5" presStyleCnt="8"/>
      <dgm:spPr/>
      <dgm:t>
        <a:bodyPr/>
        <a:lstStyle/>
        <a:p>
          <a:endParaRPr lang="cs-CZ"/>
        </a:p>
      </dgm:t>
    </dgm:pt>
    <dgm:pt modelId="{767AD8D3-7AFC-478D-92DF-8EE34E1848B3}" type="pres">
      <dgm:prSet presAssocID="{AD3282BA-E4AE-446F-A011-9E5F0DA76770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619DB-BBE1-4EE4-AA1E-68C1923474C9}" type="pres">
      <dgm:prSet presAssocID="{E9E03E1B-AF03-4C7A-9C19-C23690136181}" presName="Name9" presStyleLbl="parChTrans1D2" presStyleIdx="6" presStyleCnt="8"/>
      <dgm:spPr/>
      <dgm:t>
        <a:bodyPr/>
        <a:lstStyle/>
        <a:p>
          <a:endParaRPr lang="cs-CZ"/>
        </a:p>
      </dgm:t>
    </dgm:pt>
    <dgm:pt modelId="{C16157F8-B6C6-4894-9D70-2EFAACD17D54}" type="pres">
      <dgm:prSet presAssocID="{E9E03E1B-AF03-4C7A-9C19-C23690136181}" presName="connTx" presStyleLbl="parChTrans1D2" presStyleIdx="6" presStyleCnt="8"/>
      <dgm:spPr/>
      <dgm:t>
        <a:bodyPr/>
        <a:lstStyle/>
        <a:p>
          <a:endParaRPr lang="cs-CZ"/>
        </a:p>
      </dgm:t>
    </dgm:pt>
    <dgm:pt modelId="{245EBBCA-F3D1-4E29-90BD-05DD411E6270}" type="pres">
      <dgm:prSet presAssocID="{2DDAA213-75CA-40D9-BBC1-2B639EDB2690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9C26D2-623A-4099-93CA-7E40BF14EBA5}" type="pres">
      <dgm:prSet presAssocID="{82B305F5-98ED-4097-AFE2-17A17F8029DC}" presName="Name9" presStyleLbl="parChTrans1D2" presStyleIdx="7" presStyleCnt="8"/>
      <dgm:spPr/>
      <dgm:t>
        <a:bodyPr/>
        <a:lstStyle/>
        <a:p>
          <a:endParaRPr lang="cs-CZ"/>
        </a:p>
      </dgm:t>
    </dgm:pt>
    <dgm:pt modelId="{65843665-8460-4ED5-96B5-4D6DE2CF62D4}" type="pres">
      <dgm:prSet presAssocID="{82B305F5-98ED-4097-AFE2-17A17F8029DC}" presName="connTx" presStyleLbl="parChTrans1D2" presStyleIdx="7" presStyleCnt="8"/>
      <dgm:spPr/>
      <dgm:t>
        <a:bodyPr/>
        <a:lstStyle/>
        <a:p>
          <a:endParaRPr lang="cs-CZ"/>
        </a:p>
      </dgm:t>
    </dgm:pt>
    <dgm:pt modelId="{15AFD0D0-3BC6-4D82-B6E3-503C1B94FC8F}" type="pres">
      <dgm:prSet presAssocID="{56995959-651F-4C90-A619-FAA0F34C7441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D82C35-D47E-4D89-86EE-09F5B4DDDBDB}" type="presOf" srcId="{FE0A7C47-5818-4AB9-ACE4-5E2608122045}" destId="{1A300DB0-F2B9-464E-87B6-66A79F775F44}" srcOrd="1" destOrd="0" presId="urn:microsoft.com/office/officeart/2005/8/layout/radial1"/>
    <dgm:cxn modelId="{432FC621-17BF-4456-A99C-E6A7D882368A}" srcId="{15C288F7-270B-422A-89AE-EC69161B9FBD}" destId="{AD3282BA-E4AE-446F-A011-9E5F0DA76770}" srcOrd="5" destOrd="0" parTransId="{037145DF-A5A0-4CD1-ACAE-2C37ABA2BC43}" sibTransId="{774D5897-CD7D-4AC7-80B7-36473EC22292}"/>
    <dgm:cxn modelId="{DB0D135E-6428-4D30-BF68-D285E40C6C80}" type="presOf" srcId="{1A7A0F53-4D41-4FF1-9B5C-C1AB115F6F9B}" destId="{FEF1AE9F-76EC-467D-8D31-5A5C3F831BF6}" srcOrd="0" destOrd="0" presId="urn:microsoft.com/office/officeart/2005/8/layout/radial1"/>
    <dgm:cxn modelId="{C3515DDC-25D3-44B0-A84E-D8904509116C}" type="presOf" srcId="{85C81B8C-0669-4D82-ACF7-A2B61043C482}" destId="{F4858BC8-95B2-4C36-853D-EE132C1F81E4}" srcOrd="0" destOrd="0" presId="urn:microsoft.com/office/officeart/2005/8/layout/radial1"/>
    <dgm:cxn modelId="{C95B775C-E69E-4123-956A-C92A86BDD5F0}" srcId="{15C288F7-270B-422A-89AE-EC69161B9FBD}" destId="{61208D06-2C92-4AD1-9722-25983C34ECA8}" srcOrd="0" destOrd="0" parTransId="{3AE43869-DBC4-49A7-B762-B351CAEBAD02}" sibTransId="{32D90011-0AEF-4CF8-BBBB-7DC24CF557B2}"/>
    <dgm:cxn modelId="{94F077E2-D649-4EA8-B5AA-AE67FF6A439F}" srcId="{15C288F7-270B-422A-89AE-EC69161B9FBD}" destId="{2DDAA213-75CA-40D9-BBC1-2B639EDB2690}" srcOrd="6" destOrd="0" parTransId="{E9E03E1B-AF03-4C7A-9C19-C23690136181}" sibTransId="{658B70D3-7CF1-4974-A86D-B79754FB9D1A}"/>
    <dgm:cxn modelId="{7617D0D8-BC31-4D67-ACDC-E00C5EDF8947}" type="presOf" srcId="{26CB467D-4E2F-4E7C-8655-AB48CA2D6B4D}" destId="{2D48DB01-B1ED-4752-9CC5-F7BAFE1BE90A}" srcOrd="1" destOrd="0" presId="urn:microsoft.com/office/officeart/2005/8/layout/radial1"/>
    <dgm:cxn modelId="{FE77104A-FF44-44D6-9C17-89844FEFD847}" type="presOf" srcId="{31A18FF4-6C74-44A6-8F4A-B4721229D850}" destId="{2FC9E421-5C78-4E91-B6E9-5B817478DE77}" srcOrd="0" destOrd="0" presId="urn:microsoft.com/office/officeart/2005/8/layout/radial1"/>
    <dgm:cxn modelId="{31DB0A74-6475-4BD8-BF59-F535CEC00DDF}" type="presOf" srcId="{82B305F5-98ED-4097-AFE2-17A17F8029DC}" destId="{65843665-8460-4ED5-96B5-4D6DE2CF62D4}" srcOrd="1" destOrd="0" presId="urn:microsoft.com/office/officeart/2005/8/layout/radial1"/>
    <dgm:cxn modelId="{30A07511-EB3E-40C6-947F-B2B11B1EFB69}" type="presOf" srcId="{5D7EADD2-B1A7-43CD-9061-36998CA86FAF}" destId="{8F30B6E8-D99D-4BD3-A598-E9429D031F61}" srcOrd="0" destOrd="0" presId="urn:microsoft.com/office/officeart/2005/8/layout/radial1"/>
    <dgm:cxn modelId="{BC7016AD-2BB1-45B1-8861-896876CF0378}" srcId="{15C288F7-270B-422A-89AE-EC69161B9FBD}" destId="{31A18FF4-6C74-44A6-8F4A-B4721229D850}" srcOrd="3" destOrd="0" parTransId="{26CB467D-4E2F-4E7C-8655-AB48CA2D6B4D}" sibTransId="{60A6A1D1-B2B7-4A51-BED4-DFBD51744F1D}"/>
    <dgm:cxn modelId="{6FF9BF5A-697A-4B5A-9B03-5A1BE70D855F}" type="presOf" srcId="{26CB467D-4E2F-4E7C-8655-AB48CA2D6B4D}" destId="{CAB02E2E-1086-4B21-B63C-EB68824C54D7}" srcOrd="0" destOrd="0" presId="urn:microsoft.com/office/officeart/2005/8/layout/radial1"/>
    <dgm:cxn modelId="{87EEE712-1CA0-4F8E-9551-3A6C9488F1BF}" srcId="{15C288F7-270B-422A-89AE-EC69161B9FBD}" destId="{5DD38897-78E2-48D2-AACD-E74C646E03FC}" srcOrd="1" destOrd="0" parTransId="{85C81B8C-0669-4D82-ACF7-A2B61043C482}" sibTransId="{738EC5A5-DE40-42E0-974A-42F1186B2F5B}"/>
    <dgm:cxn modelId="{5A7C5E13-EE06-4E81-A372-9A4994ED4065}" type="presOf" srcId="{15C288F7-270B-422A-89AE-EC69161B9FBD}" destId="{54B9712A-2152-437D-AA7A-234B96A0FEF0}" srcOrd="0" destOrd="0" presId="urn:microsoft.com/office/officeart/2005/8/layout/radial1"/>
    <dgm:cxn modelId="{251E73AF-F0EC-4F25-9FF0-A34FCE5DA0E5}" type="presOf" srcId="{3AE43869-DBC4-49A7-B762-B351CAEBAD02}" destId="{1891A230-1A7F-4702-BCC5-32437A12EA99}" srcOrd="1" destOrd="0" presId="urn:microsoft.com/office/officeart/2005/8/layout/radial1"/>
    <dgm:cxn modelId="{3AD2EA6C-BE84-4FB8-A0FA-9E1949ED2596}" type="presOf" srcId="{18325B4B-1C25-4270-9B5E-75D83B3D2A2B}" destId="{72C615F3-0478-498B-AAA4-A280E80267B7}" srcOrd="0" destOrd="0" presId="urn:microsoft.com/office/officeart/2005/8/layout/radial1"/>
    <dgm:cxn modelId="{CE30E3DC-44C4-46E8-AC08-5F676EDD1E08}" type="presOf" srcId="{82B305F5-98ED-4097-AFE2-17A17F8029DC}" destId="{7A9C26D2-623A-4099-93CA-7E40BF14EBA5}" srcOrd="0" destOrd="0" presId="urn:microsoft.com/office/officeart/2005/8/layout/radial1"/>
    <dgm:cxn modelId="{4DC4DD36-42CD-4D9B-BED9-79BB8018EF90}" type="presOf" srcId="{85C81B8C-0669-4D82-ACF7-A2B61043C482}" destId="{241AE3AD-97A1-4BC5-9D44-D0E8C3BB1322}" srcOrd="1" destOrd="0" presId="urn:microsoft.com/office/officeart/2005/8/layout/radial1"/>
    <dgm:cxn modelId="{D52295EB-F59A-4C17-AA7D-65910CCCF717}" type="presOf" srcId="{5DD38897-78E2-48D2-AACD-E74C646E03FC}" destId="{72C1B440-AA77-4248-B688-79A79AFA2DC3}" srcOrd="0" destOrd="0" presId="urn:microsoft.com/office/officeart/2005/8/layout/radial1"/>
    <dgm:cxn modelId="{ECB8831D-82B8-4376-A24D-8DBC7FADFEC2}" type="presOf" srcId="{AD3282BA-E4AE-446F-A011-9E5F0DA76770}" destId="{767AD8D3-7AFC-478D-92DF-8EE34E1848B3}" srcOrd="0" destOrd="0" presId="urn:microsoft.com/office/officeart/2005/8/layout/radial1"/>
    <dgm:cxn modelId="{49BDC485-A473-4B96-9948-816E6D6572BE}" type="presOf" srcId="{3AE43869-DBC4-49A7-B762-B351CAEBAD02}" destId="{92B4985F-781D-4D91-8E98-16073FBE951A}" srcOrd="0" destOrd="0" presId="urn:microsoft.com/office/officeart/2005/8/layout/radial1"/>
    <dgm:cxn modelId="{A68D908A-2B94-4BA6-B94B-C01854983A32}" type="presOf" srcId="{FE0A7C47-5818-4AB9-ACE4-5E2608122045}" destId="{E1BD0F82-50AA-4EA7-9F7B-49D7DAF5ED1C}" srcOrd="0" destOrd="0" presId="urn:microsoft.com/office/officeart/2005/8/layout/radial1"/>
    <dgm:cxn modelId="{39AEE76A-4352-4402-B63D-4103FDDF7DB9}" srcId="{15C288F7-270B-422A-89AE-EC69161B9FBD}" destId="{1A7A0F53-4D41-4FF1-9B5C-C1AB115F6F9B}" srcOrd="4" destOrd="0" parTransId="{5D7EADD2-B1A7-43CD-9061-36998CA86FAF}" sibTransId="{8437FDCB-EFA8-41E8-817B-EFDF679CC734}"/>
    <dgm:cxn modelId="{4FB35CF3-8946-43B6-B309-C07F01101FC6}" srcId="{15C288F7-270B-422A-89AE-EC69161B9FBD}" destId="{56995959-651F-4C90-A619-FAA0F34C7441}" srcOrd="7" destOrd="0" parTransId="{82B305F5-98ED-4097-AFE2-17A17F8029DC}" sibTransId="{BE66BB48-0D8D-4FC5-81E8-E5AE4E151F4D}"/>
    <dgm:cxn modelId="{6CDC0892-95F5-4293-A725-55D5DC9652A1}" type="presOf" srcId="{E9E03E1B-AF03-4C7A-9C19-C23690136181}" destId="{C16157F8-B6C6-4894-9D70-2EFAACD17D54}" srcOrd="1" destOrd="0" presId="urn:microsoft.com/office/officeart/2005/8/layout/radial1"/>
    <dgm:cxn modelId="{3B75C7F4-9CDB-4548-8D07-BF9137A9E561}" type="presOf" srcId="{2564F5B0-A323-4FBD-BEC9-506626F19FE5}" destId="{AB4DE08A-C4E8-4DA7-B6FE-798A4F55095B}" srcOrd="0" destOrd="0" presId="urn:microsoft.com/office/officeart/2005/8/layout/radial1"/>
    <dgm:cxn modelId="{0DE4F887-4714-4DD7-BECF-1E694275A893}" type="presOf" srcId="{037145DF-A5A0-4CD1-ACAE-2C37ABA2BC43}" destId="{A13B1A5C-016E-4A1B-A0DB-482DB7DFF0E8}" srcOrd="0" destOrd="0" presId="urn:microsoft.com/office/officeart/2005/8/layout/radial1"/>
    <dgm:cxn modelId="{297E0DE6-2162-48D1-BF62-17D0F3575E0B}" type="presOf" srcId="{037145DF-A5A0-4CD1-ACAE-2C37ABA2BC43}" destId="{34EC89AA-5105-4C7E-99F4-4B71E5595BF7}" srcOrd="1" destOrd="0" presId="urn:microsoft.com/office/officeart/2005/8/layout/radial1"/>
    <dgm:cxn modelId="{ED0D7DDF-2352-49F6-A6C4-BAB8AFBEEC9A}" type="presOf" srcId="{61208D06-2C92-4AD1-9722-25983C34ECA8}" destId="{C3F6200E-1959-44BC-8AA3-4F4113472063}" srcOrd="0" destOrd="0" presId="urn:microsoft.com/office/officeart/2005/8/layout/radial1"/>
    <dgm:cxn modelId="{C9D1C39A-DC94-49D3-B7A7-1AC4A7088343}" type="presOf" srcId="{56995959-651F-4C90-A619-FAA0F34C7441}" destId="{15AFD0D0-3BC6-4D82-B6E3-503C1B94FC8F}" srcOrd="0" destOrd="0" presId="urn:microsoft.com/office/officeart/2005/8/layout/radial1"/>
    <dgm:cxn modelId="{58D5074B-A1C3-4F82-BA87-7714D84CC40A}" srcId="{2564F5B0-A323-4FBD-BEC9-506626F19FE5}" destId="{15C288F7-270B-422A-89AE-EC69161B9FBD}" srcOrd="0" destOrd="0" parTransId="{974F3868-125D-4F1B-B95E-7214DBB0C01A}" sibTransId="{06AFC22F-5D02-4E6C-B70F-0FDB414C5000}"/>
    <dgm:cxn modelId="{AAFBF0ED-8164-4A1A-9E33-BDF95B676502}" type="presOf" srcId="{2DDAA213-75CA-40D9-BBC1-2B639EDB2690}" destId="{245EBBCA-F3D1-4E29-90BD-05DD411E6270}" srcOrd="0" destOrd="0" presId="urn:microsoft.com/office/officeart/2005/8/layout/radial1"/>
    <dgm:cxn modelId="{E60E4E7F-98F3-45C9-AC98-57D24835617E}" type="presOf" srcId="{E9E03E1B-AF03-4C7A-9C19-C23690136181}" destId="{E7A619DB-BBE1-4EE4-AA1E-68C1923474C9}" srcOrd="0" destOrd="0" presId="urn:microsoft.com/office/officeart/2005/8/layout/radial1"/>
    <dgm:cxn modelId="{F1E781F5-B750-4731-9D45-BBB1C9BCC56F}" type="presOf" srcId="{5D7EADD2-B1A7-43CD-9061-36998CA86FAF}" destId="{BD4B5B7D-3675-4FD9-BDD2-79E6A2BC45F0}" srcOrd="1" destOrd="0" presId="urn:microsoft.com/office/officeart/2005/8/layout/radial1"/>
    <dgm:cxn modelId="{5135D42C-71C7-44DB-95B9-D1AF767A2591}" srcId="{15C288F7-270B-422A-89AE-EC69161B9FBD}" destId="{18325B4B-1C25-4270-9B5E-75D83B3D2A2B}" srcOrd="2" destOrd="0" parTransId="{FE0A7C47-5818-4AB9-ACE4-5E2608122045}" sibTransId="{44C1CD5C-3DF5-45F9-8C9A-1A72AA983F3F}"/>
    <dgm:cxn modelId="{C76922C2-0FD8-48B0-9DCA-51BF6AC8B8F0}" type="presParOf" srcId="{AB4DE08A-C4E8-4DA7-B6FE-798A4F55095B}" destId="{54B9712A-2152-437D-AA7A-234B96A0FEF0}" srcOrd="0" destOrd="0" presId="urn:microsoft.com/office/officeart/2005/8/layout/radial1"/>
    <dgm:cxn modelId="{C8C01D4D-3CD8-422B-A0CD-F04B341C669A}" type="presParOf" srcId="{AB4DE08A-C4E8-4DA7-B6FE-798A4F55095B}" destId="{92B4985F-781D-4D91-8E98-16073FBE951A}" srcOrd="1" destOrd="0" presId="urn:microsoft.com/office/officeart/2005/8/layout/radial1"/>
    <dgm:cxn modelId="{53DF8891-3EB7-4F61-BBF1-E29E6ECE3153}" type="presParOf" srcId="{92B4985F-781D-4D91-8E98-16073FBE951A}" destId="{1891A230-1A7F-4702-BCC5-32437A12EA99}" srcOrd="0" destOrd="0" presId="urn:microsoft.com/office/officeart/2005/8/layout/radial1"/>
    <dgm:cxn modelId="{567BE9B5-F9E0-4041-8825-A06240FCEF97}" type="presParOf" srcId="{AB4DE08A-C4E8-4DA7-B6FE-798A4F55095B}" destId="{C3F6200E-1959-44BC-8AA3-4F4113472063}" srcOrd="2" destOrd="0" presId="urn:microsoft.com/office/officeart/2005/8/layout/radial1"/>
    <dgm:cxn modelId="{E4DB465C-AE27-4A57-937C-2964B2183892}" type="presParOf" srcId="{AB4DE08A-C4E8-4DA7-B6FE-798A4F55095B}" destId="{F4858BC8-95B2-4C36-853D-EE132C1F81E4}" srcOrd="3" destOrd="0" presId="urn:microsoft.com/office/officeart/2005/8/layout/radial1"/>
    <dgm:cxn modelId="{49465A45-08D7-446B-8189-7630259ACC7A}" type="presParOf" srcId="{F4858BC8-95B2-4C36-853D-EE132C1F81E4}" destId="{241AE3AD-97A1-4BC5-9D44-D0E8C3BB1322}" srcOrd="0" destOrd="0" presId="urn:microsoft.com/office/officeart/2005/8/layout/radial1"/>
    <dgm:cxn modelId="{AAB85B2B-2C85-4AD0-86FB-78E7C6E640BD}" type="presParOf" srcId="{AB4DE08A-C4E8-4DA7-B6FE-798A4F55095B}" destId="{72C1B440-AA77-4248-B688-79A79AFA2DC3}" srcOrd="4" destOrd="0" presId="urn:microsoft.com/office/officeart/2005/8/layout/radial1"/>
    <dgm:cxn modelId="{4306E96A-54E4-4367-9645-6B25249C609A}" type="presParOf" srcId="{AB4DE08A-C4E8-4DA7-B6FE-798A4F55095B}" destId="{E1BD0F82-50AA-4EA7-9F7B-49D7DAF5ED1C}" srcOrd="5" destOrd="0" presId="urn:microsoft.com/office/officeart/2005/8/layout/radial1"/>
    <dgm:cxn modelId="{05FE8E11-8A21-496F-B101-13AEA9A961DE}" type="presParOf" srcId="{E1BD0F82-50AA-4EA7-9F7B-49D7DAF5ED1C}" destId="{1A300DB0-F2B9-464E-87B6-66A79F775F44}" srcOrd="0" destOrd="0" presId="urn:microsoft.com/office/officeart/2005/8/layout/radial1"/>
    <dgm:cxn modelId="{87B67486-2C21-4AE4-AB99-7D878A4AF4E8}" type="presParOf" srcId="{AB4DE08A-C4E8-4DA7-B6FE-798A4F55095B}" destId="{72C615F3-0478-498B-AAA4-A280E80267B7}" srcOrd="6" destOrd="0" presId="urn:microsoft.com/office/officeart/2005/8/layout/radial1"/>
    <dgm:cxn modelId="{C75ED3A6-2402-4F6C-93E5-DC5FE92BF192}" type="presParOf" srcId="{AB4DE08A-C4E8-4DA7-B6FE-798A4F55095B}" destId="{CAB02E2E-1086-4B21-B63C-EB68824C54D7}" srcOrd="7" destOrd="0" presId="urn:microsoft.com/office/officeart/2005/8/layout/radial1"/>
    <dgm:cxn modelId="{BA6D3A28-1C2A-45AA-8885-26924910E693}" type="presParOf" srcId="{CAB02E2E-1086-4B21-B63C-EB68824C54D7}" destId="{2D48DB01-B1ED-4752-9CC5-F7BAFE1BE90A}" srcOrd="0" destOrd="0" presId="urn:microsoft.com/office/officeart/2005/8/layout/radial1"/>
    <dgm:cxn modelId="{21DB43F9-2C62-47F5-B4D5-292A570B29C7}" type="presParOf" srcId="{AB4DE08A-C4E8-4DA7-B6FE-798A4F55095B}" destId="{2FC9E421-5C78-4E91-B6E9-5B817478DE77}" srcOrd="8" destOrd="0" presId="urn:microsoft.com/office/officeart/2005/8/layout/radial1"/>
    <dgm:cxn modelId="{1E819022-2CE1-48E1-9ADE-4BA6E728BD19}" type="presParOf" srcId="{AB4DE08A-C4E8-4DA7-B6FE-798A4F55095B}" destId="{8F30B6E8-D99D-4BD3-A598-E9429D031F61}" srcOrd="9" destOrd="0" presId="urn:microsoft.com/office/officeart/2005/8/layout/radial1"/>
    <dgm:cxn modelId="{6D8090DB-DFFA-48B3-8C8E-E98D3BC20F89}" type="presParOf" srcId="{8F30B6E8-D99D-4BD3-A598-E9429D031F61}" destId="{BD4B5B7D-3675-4FD9-BDD2-79E6A2BC45F0}" srcOrd="0" destOrd="0" presId="urn:microsoft.com/office/officeart/2005/8/layout/radial1"/>
    <dgm:cxn modelId="{AF06BE72-25C7-4F57-B622-18EBBE6CE23D}" type="presParOf" srcId="{AB4DE08A-C4E8-4DA7-B6FE-798A4F55095B}" destId="{FEF1AE9F-76EC-467D-8D31-5A5C3F831BF6}" srcOrd="10" destOrd="0" presId="urn:microsoft.com/office/officeart/2005/8/layout/radial1"/>
    <dgm:cxn modelId="{42591C09-3B12-4AA3-B214-6F1838FB5CAB}" type="presParOf" srcId="{AB4DE08A-C4E8-4DA7-B6FE-798A4F55095B}" destId="{A13B1A5C-016E-4A1B-A0DB-482DB7DFF0E8}" srcOrd="11" destOrd="0" presId="urn:microsoft.com/office/officeart/2005/8/layout/radial1"/>
    <dgm:cxn modelId="{2FF46A3F-191B-41F6-AD9D-8091FFB6BEEC}" type="presParOf" srcId="{A13B1A5C-016E-4A1B-A0DB-482DB7DFF0E8}" destId="{34EC89AA-5105-4C7E-99F4-4B71E5595BF7}" srcOrd="0" destOrd="0" presId="urn:microsoft.com/office/officeart/2005/8/layout/radial1"/>
    <dgm:cxn modelId="{FBCEBC0E-919B-42C0-9F5F-05AC5BBD0B6E}" type="presParOf" srcId="{AB4DE08A-C4E8-4DA7-B6FE-798A4F55095B}" destId="{767AD8D3-7AFC-478D-92DF-8EE34E1848B3}" srcOrd="12" destOrd="0" presId="urn:microsoft.com/office/officeart/2005/8/layout/radial1"/>
    <dgm:cxn modelId="{29A4D455-B3D0-4D4C-8DA7-EEAD1058E86F}" type="presParOf" srcId="{AB4DE08A-C4E8-4DA7-B6FE-798A4F55095B}" destId="{E7A619DB-BBE1-4EE4-AA1E-68C1923474C9}" srcOrd="13" destOrd="0" presId="urn:microsoft.com/office/officeart/2005/8/layout/radial1"/>
    <dgm:cxn modelId="{3444208D-31BD-42BF-A087-628637D6884E}" type="presParOf" srcId="{E7A619DB-BBE1-4EE4-AA1E-68C1923474C9}" destId="{C16157F8-B6C6-4894-9D70-2EFAACD17D54}" srcOrd="0" destOrd="0" presId="urn:microsoft.com/office/officeart/2005/8/layout/radial1"/>
    <dgm:cxn modelId="{AF00B6F2-0B1D-4CFF-B334-95CACF48ED36}" type="presParOf" srcId="{AB4DE08A-C4E8-4DA7-B6FE-798A4F55095B}" destId="{245EBBCA-F3D1-4E29-90BD-05DD411E6270}" srcOrd="14" destOrd="0" presId="urn:microsoft.com/office/officeart/2005/8/layout/radial1"/>
    <dgm:cxn modelId="{27FCB04E-E205-443E-B32A-918D50DFB29F}" type="presParOf" srcId="{AB4DE08A-C4E8-4DA7-B6FE-798A4F55095B}" destId="{7A9C26D2-623A-4099-93CA-7E40BF14EBA5}" srcOrd="15" destOrd="0" presId="urn:microsoft.com/office/officeart/2005/8/layout/radial1"/>
    <dgm:cxn modelId="{FAAF33A7-531F-4BD4-9C7D-0612654D1EF9}" type="presParOf" srcId="{7A9C26D2-623A-4099-93CA-7E40BF14EBA5}" destId="{65843665-8460-4ED5-96B5-4D6DE2CF62D4}" srcOrd="0" destOrd="0" presId="urn:microsoft.com/office/officeart/2005/8/layout/radial1"/>
    <dgm:cxn modelId="{025AE471-BD71-4FF6-A852-864095D4BA5D}" type="presParOf" srcId="{AB4DE08A-C4E8-4DA7-B6FE-798A4F55095B}" destId="{15AFD0D0-3BC6-4D82-B6E3-503C1B94FC8F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19A5BFC-8D0F-444A-85B3-00ECC4C51F09}">
      <dsp:nvSpPr>
        <dsp:cNvPr id="0" name=""/>
        <dsp:cNvSpPr/>
      </dsp:nvSpPr>
      <dsp:spPr>
        <a:xfrm>
          <a:off x="3363366" y="2255670"/>
          <a:ext cx="1502866" cy="1502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KULTURNÍ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TRÁVY</a:t>
          </a:r>
        </a:p>
      </dsp:txBody>
      <dsp:txXfrm>
        <a:off x="3363366" y="2255670"/>
        <a:ext cx="1502866" cy="1502866"/>
      </dsp:txXfrm>
    </dsp:sp>
    <dsp:sp modelId="{FA043A2D-E774-4F55-93B5-612F2377F948}">
      <dsp:nvSpPr>
        <dsp:cNvPr id="0" name=""/>
        <dsp:cNvSpPr/>
      </dsp:nvSpPr>
      <dsp:spPr>
        <a:xfrm rot="16200000">
          <a:off x="3740288" y="1864723"/>
          <a:ext cx="749022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749022" y="164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4096074" y="1862433"/>
        <a:ext cx="37451" cy="37451"/>
      </dsp:txXfrm>
    </dsp:sp>
    <dsp:sp modelId="{966A3A51-54F0-47BB-BD61-F15A7B3F8660}">
      <dsp:nvSpPr>
        <dsp:cNvPr id="0" name=""/>
        <dsp:cNvSpPr/>
      </dsp:nvSpPr>
      <dsp:spPr>
        <a:xfrm>
          <a:off x="3363366" y="3781"/>
          <a:ext cx="1502866" cy="1502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OVES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SETÝ</a:t>
          </a:r>
        </a:p>
      </dsp:txBody>
      <dsp:txXfrm>
        <a:off x="3363366" y="3781"/>
        <a:ext cx="1502866" cy="1502866"/>
      </dsp:txXfrm>
    </dsp:sp>
    <dsp:sp modelId="{E5D137B3-B868-4B3D-9698-052305E4DD4A}">
      <dsp:nvSpPr>
        <dsp:cNvPr id="0" name=""/>
        <dsp:cNvSpPr/>
      </dsp:nvSpPr>
      <dsp:spPr>
        <a:xfrm rot="19285714">
          <a:off x="4620587" y="2288653"/>
          <a:ext cx="749022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749022" y="164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285714">
        <a:off x="4976373" y="2286363"/>
        <a:ext cx="37451" cy="37451"/>
      </dsp:txXfrm>
    </dsp:sp>
    <dsp:sp modelId="{2341D411-F7BD-4359-80EE-8A0E9E6149DE}">
      <dsp:nvSpPr>
        <dsp:cNvPr id="0" name=""/>
        <dsp:cNvSpPr/>
      </dsp:nvSpPr>
      <dsp:spPr>
        <a:xfrm>
          <a:off x="5123964" y="851640"/>
          <a:ext cx="1502866" cy="1502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JEČMEN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SETÝ</a:t>
          </a:r>
        </a:p>
      </dsp:txBody>
      <dsp:txXfrm>
        <a:off x="5123964" y="851640"/>
        <a:ext cx="1502866" cy="1502866"/>
      </dsp:txXfrm>
    </dsp:sp>
    <dsp:sp modelId="{7E30D006-1DCB-403F-923A-3160C2B7F919}">
      <dsp:nvSpPr>
        <dsp:cNvPr id="0" name=""/>
        <dsp:cNvSpPr/>
      </dsp:nvSpPr>
      <dsp:spPr>
        <a:xfrm rot="771429">
          <a:off x="4838003" y="3241214"/>
          <a:ext cx="749022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749022" y="164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771429">
        <a:off x="5193788" y="3238924"/>
        <a:ext cx="37451" cy="37451"/>
      </dsp:txXfrm>
    </dsp:sp>
    <dsp:sp modelId="{F450B39D-6EB3-4699-B66C-ED299EBA5FE3}">
      <dsp:nvSpPr>
        <dsp:cNvPr id="0" name=""/>
        <dsp:cNvSpPr/>
      </dsp:nvSpPr>
      <dsp:spPr>
        <a:xfrm>
          <a:off x="5558795" y="2756762"/>
          <a:ext cx="1502866" cy="1502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ŽITO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 SETÉ</a:t>
          </a:r>
        </a:p>
      </dsp:txBody>
      <dsp:txXfrm>
        <a:off x="5558795" y="2756762"/>
        <a:ext cx="1502866" cy="1502866"/>
      </dsp:txXfrm>
    </dsp:sp>
    <dsp:sp modelId="{24871D1A-E6CF-41E8-AFF0-0FFAA97DDFB8}">
      <dsp:nvSpPr>
        <dsp:cNvPr id="0" name=""/>
        <dsp:cNvSpPr/>
      </dsp:nvSpPr>
      <dsp:spPr>
        <a:xfrm rot="3857143">
          <a:off x="4228817" y="4005108"/>
          <a:ext cx="749022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749022" y="164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857143">
        <a:off x="4584603" y="4002818"/>
        <a:ext cx="37451" cy="37451"/>
      </dsp:txXfrm>
    </dsp:sp>
    <dsp:sp modelId="{6B38FA51-0F56-4499-B814-AD36C582EB8D}">
      <dsp:nvSpPr>
        <dsp:cNvPr id="0" name=""/>
        <dsp:cNvSpPr/>
      </dsp:nvSpPr>
      <dsp:spPr>
        <a:xfrm>
          <a:off x="4340424" y="4284551"/>
          <a:ext cx="1502866" cy="1502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PŠENICE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SETÁ</a:t>
          </a:r>
        </a:p>
      </dsp:txBody>
      <dsp:txXfrm>
        <a:off x="4340424" y="4284551"/>
        <a:ext cx="1502866" cy="1502866"/>
      </dsp:txXfrm>
    </dsp:sp>
    <dsp:sp modelId="{8E933E46-13E0-43CF-A5CD-E219E6E31D46}">
      <dsp:nvSpPr>
        <dsp:cNvPr id="0" name=""/>
        <dsp:cNvSpPr/>
      </dsp:nvSpPr>
      <dsp:spPr>
        <a:xfrm rot="6942857">
          <a:off x="3251760" y="4005108"/>
          <a:ext cx="749022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749022" y="164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6942857">
        <a:off x="3607545" y="4002818"/>
        <a:ext cx="37451" cy="37451"/>
      </dsp:txXfrm>
    </dsp:sp>
    <dsp:sp modelId="{67AF915F-6EE2-4086-B730-F236ED2641CC}">
      <dsp:nvSpPr>
        <dsp:cNvPr id="0" name=""/>
        <dsp:cNvSpPr/>
      </dsp:nvSpPr>
      <dsp:spPr>
        <a:xfrm>
          <a:off x="2386309" y="4284551"/>
          <a:ext cx="1502866" cy="1502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PROSO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SETÉ</a:t>
          </a:r>
        </a:p>
      </dsp:txBody>
      <dsp:txXfrm>
        <a:off x="2386309" y="4284551"/>
        <a:ext cx="1502866" cy="1502866"/>
      </dsp:txXfrm>
    </dsp:sp>
    <dsp:sp modelId="{C1220F7E-F97B-42F8-911E-8CDB742E8EE5}">
      <dsp:nvSpPr>
        <dsp:cNvPr id="0" name=""/>
        <dsp:cNvSpPr/>
      </dsp:nvSpPr>
      <dsp:spPr>
        <a:xfrm rot="10028571">
          <a:off x="2642574" y="3241214"/>
          <a:ext cx="749022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749022" y="164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028571">
        <a:off x="2998360" y="3238924"/>
        <a:ext cx="37451" cy="37451"/>
      </dsp:txXfrm>
    </dsp:sp>
    <dsp:sp modelId="{A788E987-3969-44F0-80A8-7FEEBD3294C7}">
      <dsp:nvSpPr>
        <dsp:cNvPr id="0" name=""/>
        <dsp:cNvSpPr/>
      </dsp:nvSpPr>
      <dsp:spPr>
        <a:xfrm>
          <a:off x="1167937" y="2756762"/>
          <a:ext cx="1502866" cy="1502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RÝŽE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SETÁ</a:t>
          </a:r>
        </a:p>
      </dsp:txBody>
      <dsp:txXfrm>
        <a:off x="1167937" y="2756762"/>
        <a:ext cx="1502866" cy="1502866"/>
      </dsp:txXfrm>
    </dsp:sp>
    <dsp:sp modelId="{500FA822-8F58-4C6F-A8CC-BA75CBA5E1EE}">
      <dsp:nvSpPr>
        <dsp:cNvPr id="0" name=""/>
        <dsp:cNvSpPr/>
      </dsp:nvSpPr>
      <dsp:spPr>
        <a:xfrm rot="13114286">
          <a:off x="2859990" y="2288653"/>
          <a:ext cx="749022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749022" y="164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3114286">
        <a:off x="3215775" y="2286363"/>
        <a:ext cx="37451" cy="37451"/>
      </dsp:txXfrm>
    </dsp:sp>
    <dsp:sp modelId="{57CCD9F8-7535-4DDB-AA70-9583C03C7AEE}">
      <dsp:nvSpPr>
        <dsp:cNvPr id="0" name=""/>
        <dsp:cNvSpPr/>
      </dsp:nvSpPr>
      <dsp:spPr>
        <a:xfrm>
          <a:off x="1602769" y="851640"/>
          <a:ext cx="1502866" cy="1502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KUKUŘICE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SETÁ</a:t>
          </a:r>
        </a:p>
      </dsp:txBody>
      <dsp:txXfrm>
        <a:off x="1602769" y="851640"/>
        <a:ext cx="1502866" cy="150286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4B9712A-2152-437D-AA7A-234B96A0FEF0}">
      <dsp:nvSpPr>
        <dsp:cNvPr id="0" name=""/>
        <dsp:cNvSpPr/>
      </dsp:nvSpPr>
      <dsp:spPr>
        <a:xfrm>
          <a:off x="3461934" y="2242734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PLANÉ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 TRÁVY</a:t>
          </a:r>
        </a:p>
      </dsp:txBody>
      <dsp:txXfrm>
        <a:off x="3461934" y="2242734"/>
        <a:ext cx="1305731" cy="1305731"/>
      </dsp:txXfrm>
    </dsp:sp>
    <dsp:sp modelId="{92B4985F-781D-4D91-8E98-16073FBE951A}">
      <dsp:nvSpPr>
        <dsp:cNvPr id="0" name=""/>
        <dsp:cNvSpPr/>
      </dsp:nvSpPr>
      <dsp:spPr>
        <a:xfrm rot="16200000">
          <a:off x="3657586" y="1771241"/>
          <a:ext cx="914426" cy="28559"/>
        </a:xfrm>
        <a:custGeom>
          <a:avLst/>
          <a:gdLst/>
          <a:ahLst/>
          <a:cxnLst/>
          <a:rect l="0" t="0" r="0" b="0"/>
          <a:pathLst>
            <a:path>
              <a:moveTo>
                <a:pt x="0" y="14279"/>
              </a:moveTo>
              <a:lnTo>
                <a:pt x="914426" y="1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4091939" y="1762660"/>
        <a:ext cx="45721" cy="45721"/>
      </dsp:txXfrm>
    </dsp:sp>
    <dsp:sp modelId="{C3F6200E-1959-44BC-8AA3-4F4113472063}">
      <dsp:nvSpPr>
        <dsp:cNvPr id="0" name=""/>
        <dsp:cNvSpPr/>
      </dsp:nvSpPr>
      <dsp:spPr>
        <a:xfrm>
          <a:off x="3461934" y="22576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BOJÍNEK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LUČNÍ</a:t>
          </a:r>
        </a:p>
      </dsp:txBody>
      <dsp:txXfrm>
        <a:off x="3461934" y="22576"/>
        <a:ext cx="1305731" cy="1305731"/>
      </dsp:txXfrm>
    </dsp:sp>
    <dsp:sp modelId="{F4858BC8-95B2-4C36-853D-EE132C1F81E4}">
      <dsp:nvSpPr>
        <dsp:cNvPr id="0" name=""/>
        <dsp:cNvSpPr/>
      </dsp:nvSpPr>
      <dsp:spPr>
        <a:xfrm rot="18900000">
          <a:off x="4442531" y="2096375"/>
          <a:ext cx="914426" cy="28559"/>
        </a:xfrm>
        <a:custGeom>
          <a:avLst/>
          <a:gdLst/>
          <a:ahLst/>
          <a:cxnLst/>
          <a:rect l="0" t="0" r="0" b="0"/>
          <a:pathLst>
            <a:path>
              <a:moveTo>
                <a:pt x="0" y="14279"/>
              </a:moveTo>
              <a:lnTo>
                <a:pt x="914426" y="1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900000">
        <a:off x="4876883" y="2087794"/>
        <a:ext cx="45721" cy="45721"/>
      </dsp:txXfrm>
    </dsp:sp>
    <dsp:sp modelId="{72C1B440-AA77-4248-B688-79A79AFA2DC3}">
      <dsp:nvSpPr>
        <dsp:cNvPr id="0" name=""/>
        <dsp:cNvSpPr/>
      </dsp:nvSpPr>
      <dsp:spPr>
        <a:xfrm>
          <a:off x="5031823" y="672845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PSÁRKA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LUČNÍ</a:t>
          </a:r>
        </a:p>
      </dsp:txBody>
      <dsp:txXfrm>
        <a:off x="5031823" y="672845"/>
        <a:ext cx="1305731" cy="1305731"/>
      </dsp:txXfrm>
    </dsp:sp>
    <dsp:sp modelId="{E1BD0F82-50AA-4EA7-9F7B-49D7DAF5ED1C}">
      <dsp:nvSpPr>
        <dsp:cNvPr id="0" name=""/>
        <dsp:cNvSpPr/>
      </dsp:nvSpPr>
      <dsp:spPr>
        <a:xfrm>
          <a:off x="4767665" y="2881320"/>
          <a:ext cx="914426" cy="28559"/>
        </a:xfrm>
        <a:custGeom>
          <a:avLst/>
          <a:gdLst/>
          <a:ahLst/>
          <a:cxnLst/>
          <a:rect l="0" t="0" r="0" b="0"/>
          <a:pathLst>
            <a:path>
              <a:moveTo>
                <a:pt x="0" y="14279"/>
              </a:moveTo>
              <a:lnTo>
                <a:pt x="914426" y="1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02018" y="2872739"/>
        <a:ext cx="45721" cy="45721"/>
      </dsp:txXfrm>
    </dsp:sp>
    <dsp:sp modelId="{72C615F3-0478-498B-AAA4-A280E80267B7}">
      <dsp:nvSpPr>
        <dsp:cNvPr id="0" name=""/>
        <dsp:cNvSpPr/>
      </dsp:nvSpPr>
      <dsp:spPr>
        <a:xfrm>
          <a:off x="5682092" y="2242734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LIPNICE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LUČNÍ</a:t>
          </a:r>
        </a:p>
      </dsp:txBody>
      <dsp:txXfrm>
        <a:off x="5682092" y="2242734"/>
        <a:ext cx="1305731" cy="1305731"/>
      </dsp:txXfrm>
    </dsp:sp>
    <dsp:sp modelId="{CAB02E2E-1086-4B21-B63C-EB68824C54D7}">
      <dsp:nvSpPr>
        <dsp:cNvPr id="0" name=""/>
        <dsp:cNvSpPr/>
      </dsp:nvSpPr>
      <dsp:spPr>
        <a:xfrm rot="2700000">
          <a:off x="4442531" y="3666264"/>
          <a:ext cx="914426" cy="28559"/>
        </a:xfrm>
        <a:custGeom>
          <a:avLst/>
          <a:gdLst/>
          <a:ahLst/>
          <a:cxnLst/>
          <a:rect l="0" t="0" r="0" b="0"/>
          <a:pathLst>
            <a:path>
              <a:moveTo>
                <a:pt x="0" y="14279"/>
              </a:moveTo>
              <a:lnTo>
                <a:pt x="914426" y="1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700000">
        <a:off x="4876883" y="3657683"/>
        <a:ext cx="45721" cy="45721"/>
      </dsp:txXfrm>
    </dsp:sp>
    <dsp:sp modelId="{2FC9E421-5C78-4E91-B6E9-5B817478DE77}">
      <dsp:nvSpPr>
        <dsp:cNvPr id="0" name=""/>
        <dsp:cNvSpPr/>
      </dsp:nvSpPr>
      <dsp:spPr>
        <a:xfrm>
          <a:off x="5031823" y="3812623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SRHA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ŘÍZNAČKA</a:t>
          </a:r>
        </a:p>
      </dsp:txBody>
      <dsp:txXfrm>
        <a:off x="5031823" y="3812623"/>
        <a:ext cx="1305731" cy="1305731"/>
      </dsp:txXfrm>
    </dsp:sp>
    <dsp:sp modelId="{8F30B6E8-D99D-4BD3-A598-E9429D031F61}">
      <dsp:nvSpPr>
        <dsp:cNvPr id="0" name=""/>
        <dsp:cNvSpPr/>
      </dsp:nvSpPr>
      <dsp:spPr>
        <a:xfrm rot="5400000">
          <a:off x="3657586" y="3991399"/>
          <a:ext cx="914426" cy="28559"/>
        </a:xfrm>
        <a:custGeom>
          <a:avLst/>
          <a:gdLst/>
          <a:ahLst/>
          <a:cxnLst/>
          <a:rect l="0" t="0" r="0" b="0"/>
          <a:pathLst>
            <a:path>
              <a:moveTo>
                <a:pt x="0" y="14279"/>
              </a:moveTo>
              <a:lnTo>
                <a:pt x="914426" y="1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00000">
        <a:off x="4091939" y="3982818"/>
        <a:ext cx="45721" cy="45721"/>
      </dsp:txXfrm>
    </dsp:sp>
    <dsp:sp modelId="{FEF1AE9F-76EC-467D-8D31-5A5C3F831BF6}">
      <dsp:nvSpPr>
        <dsp:cNvPr id="0" name=""/>
        <dsp:cNvSpPr/>
      </dsp:nvSpPr>
      <dsp:spPr>
        <a:xfrm>
          <a:off x="3461934" y="4462892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OVSÍK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MYŠÍ</a:t>
          </a:r>
        </a:p>
      </dsp:txBody>
      <dsp:txXfrm>
        <a:off x="3461934" y="4462892"/>
        <a:ext cx="1305731" cy="1305731"/>
      </dsp:txXfrm>
    </dsp:sp>
    <dsp:sp modelId="{A13B1A5C-016E-4A1B-A0DB-482DB7DFF0E8}">
      <dsp:nvSpPr>
        <dsp:cNvPr id="0" name=""/>
        <dsp:cNvSpPr/>
      </dsp:nvSpPr>
      <dsp:spPr>
        <a:xfrm rot="8100000">
          <a:off x="2872642" y="3666264"/>
          <a:ext cx="914426" cy="28559"/>
        </a:xfrm>
        <a:custGeom>
          <a:avLst/>
          <a:gdLst/>
          <a:ahLst/>
          <a:cxnLst/>
          <a:rect l="0" t="0" r="0" b="0"/>
          <a:pathLst>
            <a:path>
              <a:moveTo>
                <a:pt x="0" y="14279"/>
              </a:moveTo>
              <a:lnTo>
                <a:pt x="914426" y="1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8100000">
        <a:off x="3306994" y="3657683"/>
        <a:ext cx="45721" cy="45721"/>
      </dsp:txXfrm>
    </dsp:sp>
    <dsp:sp modelId="{767AD8D3-7AFC-478D-92DF-8EE34E1848B3}">
      <dsp:nvSpPr>
        <dsp:cNvPr id="0" name=""/>
        <dsp:cNvSpPr/>
      </dsp:nvSpPr>
      <dsp:spPr>
        <a:xfrm>
          <a:off x="1892045" y="3812623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RÁKOS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OBECNÝ</a:t>
          </a:r>
        </a:p>
      </dsp:txBody>
      <dsp:txXfrm>
        <a:off x="1892045" y="3812623"/>
        <a:ext cx="1305731" cy="1305731"/>
      </dsp:txXfrm>
    </dsp:sp>
    <dsp:sp modelId="{E7A619DB-BBE1-4EE4-AA1E-68C1923474C9}">
      <dsp:nvSpPr>
        <dsp:cNvPr id="0" name=""/>
        <dsp:cNvSpPr/>
      </dsp:nvSpPr>
      <dsp:spPr>
        <a:xfrm rot="10800000">
          <a:off x="2547507" y="2881320"/>
          <a:ext cx="914426" cy="28559"/>
        </a:xfrm>
        <a:custGeom>
          <a:avLst/>
          <a:gdLst/>
          <a:ahLst/>
          <a:cxnLst/>
          <a:rect l="0" t="0" r="0" b="0"/>
          <a:pathLst>
            <a:path>
              <a:moveTo>
                <a:pt x="0" y="14279"/>
              </a:moveTo>
              <a:lnTo>
                <a:pt x="914426" y="1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81860" y="2872739"/>
        <a:ext cx="45721" cy="45721"/>
      </dsp:txXfrm>
    </dsp:sp>
    <dsp:sp modelId="{245EBBCA-F3D1-4E29-90BD-05DD411E6270}">
      <dsp:nvSpPr>
        <dsp:cNvPr id="0" name=""/>
        <dsp:cNvSpPr/>
      </dsp:nvSpPr>
      <dsp:spPr>
        <a:xfrm>
          <a:off x="1241776" y="2242734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JÍLEK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VYTRVALÝ</a:t>
          </a:r>
        </a:p>
      </dsp:txBody>
      <dsp:txXfrm>
        <a:off x="1241776" y="2242734"/>
        <a:ext cx="1305731" cy="1305731"/>
      </dsp:txXfrm>
    </dsp:sp>
    <dsp:sp modelId="{7A9C26D2-623A-4099-93CA-7E40BF14EBA5}">
      <dsp:nvSpPr>
        <dsp:cNvPr id="0" name=""/>
        <dsp:cNvSpPr/>
      </dsp:nvSpPr>
      <dsp:spPr>
        <a:xfrm rot="13500000">
          <a:off x="2872642" y="2096375"/>
          <a:ext cx="914426" cy="28559"/>
        </a:xfrm>
        <a:custGeom>
          <a:avLst/>
          <a:gdLst/>
          <a:ahLst/>
          <a:cxnLst/>
          <a:rect l="0" t="0" r="0" b="0"/>
          <a:pathLst>
            <a:path>
              <a:moveTo>
                <a:pt x="0" y="14279"/>
              </a:moveTo>
              <a:lnTo>
                <a:pt x="914426" y="1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3500000">
        <a:off x="3306994" y="2087794"/>
        <a:ext cx="45721" cy="45721"/>
      </dsp:txXfrm>
    </dsp:sp>
    <dsp:sp modelId="{15AFD0D0-3BC6-4D82-B6E3-503C1B94FC8F}">
      <dsp:nvSpPr>
        <dsp:cNvPr id="0" name=""/>
        <dsp:cNvSpPr/>
      </dsp:nvSpPr>
      <dsp:spPr>
        <a:xfrm>
          <a:off x="1892045" y="672845"/>
          <a:ext cx="1305731" cy="13057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PÝR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PLAZIVÝ</a:t>
          </a:r>
        </a:p>
      </dsp:txBody>
      <dsp:txXfrm>
        <a:off x="1892045" y="672845"/>
        <a:ext cx="1305731" cy="13057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54FC5B1-E382-4318-887F-9134267F7B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462DFD1-1EEF-4945-A9B1-3257CCDA64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0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b/Ruwbeemdgras_Poa_trivialis_ligula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4/%C3%84hrchen_Roggen.JPG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1/Assorted_grains.jp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4/%C3%84hrchen_Roggen.JPG" TargetMode="External"/><Relationship Id="rId2" Type="http://schemas.openxmlformats.org/officeDocument/2006/relationships/hyperlink" Target="http://upload.wikimedia.org/wikipedia/commons/d/db/Ruwbeemdgras_Poa_trivialis_ligul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7/71/Assorted_grain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/>
              <a:t>		</a:t>
            </a:r>
            <a:br>
              <a:rPr lang="cs-CZ" sz="1200"/>
            </a:br>
            <a:r>
              <a:rPr lang="cs-CZ" sz="1200"/>
              <a:t>		Základní škola Ústí nad Labem, Anežky České 702/17, příspěvková organizace</a:t>
            </a:r>
            <a:br>
              <a:rPr lang="cs-CZ" sz="1200"/>
            </a:br>
            <a:r>
              <a:rPr lang="cs-CZ" sz="1200"/>
              <a:t> </a:t>
            </a:r>
            <a:br>
              <a:rPr lang="cs-CZ" sz="1200"/>
            </a:br>
            <a:r>
              <a:rPr lang="cs-CZ" sz="120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/>
              <a:t>			</a:t>
            </a:r>
            <a:br>
              <a:rPr lang="cs-CZ" sz="1200"/>
            </a:br>
            <a:r>
              <a:rPr lang="cs-CZ" sz="1200"/>
              <a:t>Název projektu: „Učíme lépe a moderněji“ </a:t>
            </a:r>
            <a:br>
              <a:rPr lang="cs-CZ" sz="1200"/>
            </a:br>
            <a:r>
              <a:rPr lang="cs-CZ" sz="1200"/>
              <a:t>OP VK 1.4 </a:t>
            </a:r>
            <a:br>
              <a:rPr lang="cs-CZ" sz="1200"/>
            </a:br>
            <a:r>
              <a:rPr lang="cs-CZ" sz="1200"/>
              <a:t>		               </a:t>
            </a:r>
            <a:r>
              <a:rPr lang="cs-CZ" sz="360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 smtClean="0"/>
              <a:t>: VY_52_INOVACE_4_2_LIPNICOVITÉ</a:t>
            </a: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Číslo skupiny: 1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Autor:Mgr. Jana </a:t>
            </a:r>
            <a:r>
              <a:rPr lang="cs-CZ" sz="900" dirty="0" err="1"/>
              <a:t>Střížková</a:t>
            </a: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Vzdělávací oblast/Předmět/Téma: ČLOVĚK A PŘÍRODA / PŘÍRODOPIS / BOTANIKA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Metodický list:	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Anotace: Pomocí prezentace popisování charakteristických znaků čeledi </a:t>
            </a:r>
            <a:r>
              <a:rPr lang="cs-CZ" sz="900" dirty="0" err="1"/>
              <a:t>lipnicovité</a:t>
            </a:r>
            <a:r>
              <a:rPr lang="cs-CZ" sz="900" dirty="0"/>
              <a:t>,  jejich hospodářského významu a druhů. Zápis do sešitu.  Závěrečné opakování.		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Ověřeno ve třídě</a:t>
            </a:r>
            <a:r>
              <a:rPr lang="cs-CZ" sz="900" dirty="0" smtClean="0"/>
              <a:t>: 7.B</a:t>
            </a: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Datum ověření</a:t>
            </a:r>
            <a:r>
              <a:rPr lang="cs-CZ" sz="900" dirty="0" smtClean="0"/>
              <a:t>: 21.5. 2012</a:t>
            </a: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500" dirty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ve výuce a provedl(a) o tom zápis do TK.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900" dirty="0"/>
              <a:t>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900" dirty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800" dirty="0"/>
              <a:t>Datum:	</a:t>
            </a:r>
            <a:r>
              <a:rPr lang="cs-CZ" sz="800" dirty="0" smtClean="0"/>
              <a:t>21.5. </a:t>
            </a:r>
            <a:r>
              <a:rPr lang="cs-CZ" sz="800" smtClean="0"/>
              <a:t>2012</a:t>
            </a:r>
            <a:r>
              <a:rPr lang="cs-CZ" sz="800" dirty="0"/>
              <a:t>		Podpis: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700" dirty="0"/>
              <a:t> 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7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1671638" y="1647825"/>
            <a:ext cx="549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258888" y="4652963"/>
            <a:ext cx="6985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>
                <a:solidFill>
                  <a:schemeClr val="bg1"/>
                </a:solidFill>
              </a:rPr>
              <a:t>ČELEĎ: LILIOVITÉ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Čeleď: </a:t>
            </a:r>
            <a:r>
              <a:rPr lang="cs-CZ" sz="2800" dirty="0"/>
              <a:t>LIPNICOVITÉ - TRÁVY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BOTANIKA</a:t>
            </a:r>
            <a:r>
              <a:rPr lang="cs-CZ" dirty="0"/>
              <a:t>: </a:t>
            </a:r>
          </a:p>
          <a:p>
            <a:r>
              <a:rPr lang="cs-CZ" dirty="0"/>
              <a:t>JEDNODĚLOŽNÉ ROSTLINY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CHARAKTERISTIKA ČELEDI: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JEDNODĚLOŽNÉ, JEDNOLETÉ</a:t>
            </a:r>
            <a:r>
              <a:rPr lang="cs-CZ" dirty="0"/>
              <a:t>, DVOULETÉ NEBO VYTRVALÉ BYLINY</a:t>
            </a:r>
          </a:p>
          <a:p>
            <a:pPr algn="ctr"/>
            <a:endParaRPr lang="cs-CZ" dirty="0"/>
          </a:p>
          <a:p>
            <a:pPr algn="ctr"/>
            <a:r>
              <a:rPr lang="cs-CZ" sz="2800" dirty="0"/>
              <a:t>VYTRVALÉ ZIMU PŘEČKÁVAJÍ PROSTŘEDNICTVÍM SVAZČITÝCH KOŘENŮ</a:t>
            </a:r>
          </a:p>
          <a:p>
            <a:pPr algn="ctr"/>
            <a:endParaRPr lang="cs-CZ" sz="2800" dirty="0"/>
          </a:p>
        </p:txBody>
      </p:sp>
      <p:pic>
        <p:nvPicPr>
          <p:cNvPr id="6149" name="Picture 5" descr="MP90043860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293096"/>
            <a:ext cx="8517632" cy="2286000"/>
          </a:xfrm>
          <a:prstGeom prst="rect">
            <a:avLst/>
          </a:prstGeom>
          <a:noFill/>
        </p:spPr>
      </p:pic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7884368" y="6613525"/>
            <a:ext cx="7620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000" dirty="0"/>
              <a:t>OBR. 1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2400" dirty="0"/>
              <a:t>STONEK JE DUTÝ S KOLÉNKY, tzn. STÉBLO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457200" y="1219200"/>
            <a:ext cx="4038600" cy="5334000"/>
          </a:xfrm>
        </p:spPr>
        <p:txBody>
          <a:bodyPr>
            <a:normAutofit/>
          </a:bodyPr>
          <a:lstStyle/>
          <a:p>
            <a:r>
              <a:rPr lang="cs-CZ" sz="2400" dirty="0"/>
              <a:t>LISTY JSOU STŘÍDAVÉ </a:t>
            </a:r>
          </a:p>
          <a:p>
            <a:endParaRPr lang="cs-CZ" sz="2400" dirty="0"/>
          </a:p>
          <a:p>
            <a:r>
              <a:rPr lang="cs-CZ" sz="2400" dirty="0"/>
              <a:t>ČEPEL LISTŮ JE ČÁRKOVITÁ SE SOUBĚŽNOU ŽILNATINOU </a:t>
            </a:r>
          </a:p>
          <a:p>
            <a:endParaRPr lang="cs-CZ" sz="2400" dirty="0"/>
          </a:p>
          <a:p>
            <a:r>
              <a:rPr lang="cs-CZ" sz="2400" dirty="0"/>
              <a:t>LISTY OBJÍMAJÍ STÉBLO POCHVOU</a:t>
            </a:r>
          </a:p>
          <a:p>
            <a:endParaRPr lang="cs-CZ" sz="2400" dirty="0"/>
          </a:p>
          <a:p>
            <a:r>
              <a:rPr lang="cs-CZ" sz="2400" dirty="0"/>
              <a:t>MEZI ČEPELÍ A POCHVOU BÝVÁ ČASTO JAZÝČEK</a:t>
            </a:r>
          </a:p>
        </p:txBody>
      </p:sp>
      <p:pic>
        <p:nvPicPr>
          <p:cNvPr id="27657" name="Picture 9" descr="Soubor:Ruwbeemdgras Poa trivialis ligula.jpg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211960" y="1628800"/>
            <a:ext cx="3816424" cy="4194566"/>
          </a:xfrm>
          <a:noFill/>
          <a:ln/>
        </p:spPr>
      </p:pic>
      <p:sp>
        <p:nvSpPr>
          <p:cNvPr id="27659" name="Line 11"/>
          <p:cNvSpPr>
            <a:spLocks noChangeShapeType="1"/>
          </p:cNvSpPr>
          <p:nvPr/>
        </p:nvSpPr>
        <p:spPr bwMode="auto">
          <a:xfrm>
            <a:off x="3275856" y="2420888"/>
            <a:ext cx="2971800" cy="1676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7660" name="Line 12"/>
          <p:cNvSpPr>
            <a:spLocks noChangeShapeType="1"/>
          </p:cNvSpPr>
          <p:nvPr/>
        </p:nvSpPr>
        <p:spPr bwMode="auto">
          <a:xfrm flipV="1">
            <a:off x="4038600" y="4293096"/>
            <a:ext cx="1109464" cy="27890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 flipV="1">
            <a:off x="3347864" y="3429000"/>
            <a:ext cx="4038600" cy="266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7662" name="Text Box 14"/>
          <p:cNvSpPr txBox="1">
            <a:spLocks noChangeArrowheads="1"/>
          </p:cNvSpPr>
          <p:nvPr/>
        </p:nvSpPr>
        <p:spPr bwMode="auto">
          <a:xfrm>
            <a:off x="7308304" y="6309320"/>
            <a:ext cx="1371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2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2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Květy a květenství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800" dirty="0"/>
              <a:t>Květy jsou většinou </a:t>
            </a:r>
            <a:r>
              <a:rPr lang="cs-CZ" sz="2800" dirty="0" err="1"/>
              <a:t>oboupohlavné</a:t>
            </a:r>
            <a:r>
              <a:rPr lang="cs-CZ" sz="2800" dirty="0"/>
              <a:t> a tvoří klásky.</a:t>
            </a:r>
          </a:p>
          <a:p>
            <a:pPr>
              <a:buFontTx/>
              <a:buNone/>
            </a:pPr>
            <a:endParaRPr lang="cs-CZ" sz="2800" dirty="0"/>
          </a:p>
          <a:p>
            <a:pPr>
              <a:buFontTx/>
              <a:buNone/>
            </a:pPr>
            <a:r>
              <a:rPr lang="cs-CZ" sz="2800" dirty="0"/>
              <a:t>Klásky tvoří složené květenství KLAS        </a:t>
            </a:r>
            <a:endParaRPr lang="cs-CZ" sz="2800" dirty="0" smtClean="0"/>
          </a:p>
          <a:p>
            <a:pPr>
              <a:buFontTx/>
              <a:buNone/>
            </a:pPr>
            <a:r>
              <a:rPr lang="cs-CZ" dirty="0" smtClean="0"/>
              <a:t>(př</a:t>
            </a:r>
            <a:r>
              <a:rPr lang="cs-CZ" dirty="0"/>
              <a:t>. ječmen, žito, pšenice) </a:t>
            </a:r>
            <a:r>
              <a:rPr lang="cs-CZ" sz="2800" dirty="0"/>
              <a:t>nebo LATU </a:t>
            </a:r>
            <a:r>
              <a:rPr lang="cs-CZ" dirty="0"/>
              <a:t>(př. oves, lipnice)</a:t>
            </a:r>
          </a:p>
        </p:txBody>
      </p:sp>
      <p:pic>
        <p:nvPicPr>
          <p:cNvPr id="33801" name="Picture 9" descr="Soubor:Ährchen Roggen.JPG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148064" y="1124744"/>
            <a:ext cx="1977773" cy="4076019"/>
          </a:xfrm>
          <a:noFill/>
          <a:ln/>
        </p:spPr>
      </p:pic>
      <p:sp>
        <p:nvSpPr>
          <p:cNvPr id="33803" name="Rectangle 11"/>
          <p:cNvSpPr>
            <a:spLocks noGrp="1" noChangeArrowheads="1"/>
          </p:cNvSpPr>
          <p:nvPr>
            <p:ph sz="quarter" idx="3"/>
          </p:nvPr>
        </p:nvSpPr>
        <p:spPr>
          <a:xfrm>
            <a:off x="4343400" y="5486400"/>
            <a:ext cx="4572000" cy="117316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/>
              <a:t>Květní lístky se přeměnily na:</a:t>
            </a:r>
          </a:p>
          <a:p>
            <a:pPr>
              <a:buFontTx/>
              <a:buNone/>
            </a:pPr>
            <a:r>
              <a:rPr lang="cs-CZ" sz="1800" b="1"/>
              <a:t>1- plevy, 2 - pluchy, 3 - osiny, 4 - plušky,         </a:t>
            </a:r>
          </a:p>
          <a:p>
            <a:pPr>
              <a:buFontTx/>
              <a:buNone/>
            </a:pPr>
            <a:r>
              <a:rPr lang="cs-CZ" sz="1800" b="1"/>
              <a:t>Pohlavní orgán - 6 - tyčinky</a:t>
            </a:r>
          </a:p>
          <a:p>
            <a:endParaRPr lang="cs-CZ" sz="2400"/>
          </a:p>
        </p:txBody>
      </p:sp>
      <p:sp>
        <p:nvSpPr>
          <p:cNvPr id="33804" name="Text Box 12"/>
          <p:cNvSpPr txBox="1">
            <a:spLocks noChangeArrowheads="1"/>
          </p:cNvSpPr>
          <p:nvPr/>
        </p:nvSpPr>
        <p:spPr bwMode="auto">
          <a:xfrm>
            <a:off x="5652120" y="836712"/>
            <a:ext cx="2895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Detail dvoukvětého klasu</a:t>
            </a:r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 bwMode="auto">
          <a:xfrm>
            <a:off x="8028384" y="4581128"/>
            <a:ext cx="72008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dirty="0"/>
              <a:t>OBR. 3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PLOD</a:t>
            </a:r>
          </a:p>
        </p:txBody>
      </p:sp>
      <p:sp>
        <p:nvSpPr>
          <p:cNvPr id="36868" name="Rectangle 4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3124200" cy="4525963"/>
          </a:xfrm>
        </p:spPr>
        <p:txBody>
          <a:bodyPr/>
          <a:lstStyle/>
          <a:p>
            <a:endParaRPr lang="cs-CZ"/>
          </a:p>
          <a:p>
            <a:r>
              <a:rPr lang="cs-CZ"/>
              <a:t>PLODEM JE </a:t>
            </a:r>
            <a:r>
              <a:rPr lang="cs-CZ" b="1"/>
              <a:t>OBILKA</a:t>
            </a:r>
            <a:r>
              <a:rPr lang="cs-CZ"/>
              <a:t>, KTERÁ VZNIKLA PO </a:t>
            </a:r>
            <a:r>
              <a:rPr lang="cs-CZ" b="1"/>
              <a:t>OPYLENÍ VĚTREM</a:t>
            </a:r>
            <a:r>
              <a:rPr lang="cs-CZ"/>
              <a:t> A </a:t>
            </a:r>
            <a:r>
              <a:rPr lang="cs-CZ" b="1"/>
              <a:t>OPLOZENÍ.</a:t>
            </a:r>
          </a:p>
        </p:txBody>
      </p:sp>
      <p:pic>
        <p:nvPicPr>
          <p:cNvPr id="36872" name="Picture 8" descr="Soubor:Assorted grains.jpg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76600" y="1600200"/>
            <a:ext cx="5105400" cy="3829050"/>
          </a:xfrm>
          <a:noFill/>
          <a:ln/>
        </p:spPr>
      </p:pic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7162800" y="5715000"/>
            <a:ext cx="1371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4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57200" y="304800"/>
          <a:ext cx="8229600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7CCD9F8-7535-4DDB-AA70-9583C03C7A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57CCD9F8-7535-4DDB-AA70-9583C03C7A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57CCD9F8-7535-4DDB-AA70-9583C03C7A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788E987-3969-44F0-80A8-7FEEBD3294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A788E987-3969-44F0-80A8-7FEEBD3294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A788E987-3969-44F0-80A8-7FEEBD3294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7AF915F-6EE2-4086-B730-F236ED2641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67AF915F-6EE2-4086-B730-F236ED2641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67AF915F-6EE2-4086-B730-F236ED2641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B38FA51-0F56-4499-B814-AD36C582EB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6B38FA51-0F56-4499-B814-AD36C582EB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6B38FA51-0F56-4499-B814-AD36C582EB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450B39D-6EB3-4699-B66C-ED299EBA5F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F450B39D-6EB3-4699-B66C-ED299EBA5F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F450B39D-6EB3-4699-B66C-ED299EBA5F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341D411-F7BD-4359-80EE-8A0E9E614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2341D411-F7BD-4359-80EE-8A0E9E614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2341D411-F7BD-4359-80EE-8A0E9E614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66A3A51-54F0-47BB-BD61-F15A7B3F86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graphicEl>
                                              <a:dgm id="{966A3A51-54F0-47BB-BD61-F15A7B3F86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graphicEl>
                                              <a:dgm id="{966A3A51-54F0-47BB-BD61-F15A7B3F86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00FA822-8F58-4C6F-A8CC-BA75CBA5E1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graphicEl>
                                              <a:dgm id="{500FA822-8F58-4C6F-A8CC-BA75CBA5E1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graphicEl>
                                              <a:dgm id="{500FA822-8F58-4C6F-A8CC-BA75CBA5E1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1220F7E-F97B-42F8-911E-8CDB742E8E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graphicEl>
                                              <a:dgm id="{C1220F7E-F97B-42F8-911E-8CDB742E8E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graphicEl>
                                              <a:dgm id="{C1220F7E-F97B-42F8-911E-8CDB742E8E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E933E46-13E0-43CF-A5CD-E219E6E31D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graphicEl>
                                              <a:dgm id="{8E933E46-13E0-43CF-A5CD-E219E6E31D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graphicEl>
                                              <a:dgm id="{8E933E46-13E0-43CF-A5CD-E219E6E31D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4871D1A-E6CF-41E8-AFF0-0FFAA97DD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graphicEl>
                                              <a:dgm id="{24871D1A-E6CF-41E8-AFF0-0FFAA97DD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graphicEl>
                                              <a:dgm id="{24871D1A-E6CF-41E8-AFF0-0FFAA97DD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E30D006-1DCB-403F-923A-3160C2B7F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graphicEl>
                                              <a:dgm id="{7E30D006-1DCB-403F-923A-3160C2B7F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graphicEl>
                                              <a:dgm id="{7E30D006-1DCB-403F-923A-3160C2B7F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5D137B3-B868-4B3D-9698-052305E4D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graphicEl>
                                              <a:dgm id="{E5D137B3-B868-4B3D-9698-052305E4D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graphicEl>
                                              <a:dgm id="{E5D137B3-B868-4B3D-9698-052305E4D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A043A2D-E774-4F55-93B5-612F2377F9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graphicEl>
                                              <a:dgm id="{FA043A2D-E774-4F55-93B5-612F2377F9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graphicEl>
                                              <a:dgm id="{FA043A2D-E774-4F55-93B5-612F2377F9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9A5BFC-8D0F-444A-85B3-00ECC4C51F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graphicEl>
                                              <a:dgm id="{D19A5BFC-8D0F-444A-85B3-00ECC4C51F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graphicEl>
                                              <a:dgm id="{D19A5BFC-8D0F-444A-85B3-00ECC4C51F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lvlOne" rev="1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PĚSTOVÁNÍ PRO OBILKY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72440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buFontTx/>
              <a:buNone/>
            </a:pPr>
            <a:endParaRPr lang="cs-CZ" sz="28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400" b="1" dirty="0"/>
              <a:t>PŠENICE SETÁ</a:t>
            </a:r>
            <a:r>
              <a:rPr lang="cs-CZ" sz="2400" dirty="0"/>
              <a:t>  se pěstuje pro výrobu mouky na bílé pečivo a krupici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400" b="1" dirty="0"/>
              <a:t>ŽITO SETÉ</a:t>
            </a:r>
            <a:r>
              <a:rPr lang="cs-CZ" sz="2400" dirty="0"/>
              <a:t> na výrobu žitné mouky na výrobu tmavého pečiva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400" b="1" dirty="0"/>
              <a:t>JEČMEN SETÝ</a:t>
            </a:r>
            <a:r>
              <a:rPr lang="cs-CZ" sz="2400" dirty="0"/>
              <a:t> se pěstuje pro výrobu sladu na výrobu piva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400" b="1" dirty="0"/>
              <a:t>Z OVSA SETÉHO</a:t>
            </a:r>
            <a:r>
              <a:rPr lang="cs-CZ" sz="2400" dirty="0"/>
              <a:t>  se vyrábí ovesné vločky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400" b="1" dirty="0"/>
              <a:t>KUKUŘICE</a:t>
            </a:r>
            <a:r>
              <a:rPr lang="cs-CZ" sz="2400" dirty="0"/>
              <a:t> se pěstuje na zrno nebo jako krmivo pro hospodářská zvířata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400" b="1" dirty="0"/>
              <a:t>RÝŽE SETÁ</a:t>
            </a:r>
            <a:r>
              <a:rPr lang="cs-CZ" sz="2400" dirty="0"/>
              <a:t> se pěstuje v záplavových oblastech tropů a subtropů a slouží hlavně jako potrava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000" dirty="0"/>
              <a:t> 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OVES SETÝ</a:t>
            </a:r>
          </a:p>
        </p:txBody>
      </p:sp>
      <p:pic>
        <p:nvPicPr>
          <p:cNvPr id="38919" name="Picture 7" descr="oves setý (1)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38216" y="1600200"/>
            <a:ext cx="3295568" cy="4572000"/>
          </a:xfrm>
          <a:noFill/>
          <a:ln/>
        </p:spPr>
      </p:pic>
      <p:pic>
        <p:nvPicPr>
          <p:cNvPr id="38921" name="Picture 9" descr="oves setý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388671" y="1600200"/>
            <a:ext cx="3421007" cy="4572000"/>
          </a:xfrm>
          <a:noFill/>
          <a:ln/>
        </p:spPr>
      </p:pic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4114800" y="6248400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Obr.5,6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JEČMEN SETÝ a PROSO SETÉ </a:t>
            </a:r>
          </a:p>
        </p:txBody>
      </p:sp>
      <p:pic>
        <p:nvPicPr>
          <p:cNvPr id="40970" name="Picture 10" descr="ječmen setý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05745" y="1600200"/>
            <a:ext cx="3160510" cy="4572000"/>
          </a:xfrm>
          <a:noFill/>
          <a:ln/>
        </p:spPr>
      </p:pic>
      <p:pic>
        <p:nvPicPr>
          <p:cNvPr id="40968" name="Picture 8" descr="proso seté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270375" y="2517797"/>
            <a:ext cx="3657600" cy="2736806"/>
          </a:xfrm>
          <a:noFill/>
          <a:ln/>
        </p:spPr>
      </p:pic>
      <p:sp>
        <p:nvSpPr>
          <p:cNvPr id="40971" name="Text Box 11"/>
          <p:cNvSpPr txBox="1">
            <a:spLocks noChangeArrowheads="1"/>
          </p:cNvSpPr>
          <p:nvPr/>
        </p:nvSpPr>
        <p:spPr bwMode="auto">
          <a:xfrm>
            <a:off x="4114800" y="6248400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Obr.7,8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/>
              <a:t>KUKUŘICE SETÁ a PŠENICE SETÁ</a:t>
            </a:r>
          </a:p>
        </p:txBody>
      </p:sp>
      <p:pic>
        <p:nvPicPr>
          <p:cNvPr id="43015" name="Picture 7" descr="kukuřice setá, samičí květ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75496" y="1600200"/>
            <a:ext cx="3421007" cy="4572000"/>
          </a:xfrm>
          <a:noFill/>
          <a:ln/>
        </p:spPr>
      </p:pic>
      <p:pic>
        <p:nvPicPr>
          <p:cNvPr id="43016" name="Picture 8" descr="pšenice setá (1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388671" y="1600200"/>
            <a:ext cx="3421007" cy="4572000"/>
          </a:xfrm>
          <a:noFill/>
          <a:ln/>
        </p:spPr>
      </p:pic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4114800" y="6248400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Obr.9,10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57200" y="304800"/>
          <a:ext cx="8229600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B9712A-2152-437D-AA7A-234B96A0F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54B9712A-2152-437D-AA7A-234B96A0F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54B9712A-2152-437D-AA7A-234B96A0F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2B4985F-781D-4D91-8E98-16073FBE9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92B4985F-781D-4D91-8E98-16073FBE9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92B4985F-781D-4D91-8E98-16073FBE9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3F6200E-1959-44BC-8AA3-4F41134720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graphicEl>
                                              <a:dgm id="{C3F6200E-1959-44BC-8AA3-4F41134720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graphicEl>
                                              <a:dgm id="{C3F6200E-1959-44BC-8AA3-4F41134720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4858BC8-95B2-4C36-853D-EE132C1F81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graphicEl>
                                              <a:dgm id="{F4858BC8-95B2-4C36-853D-EE132C1F81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graphicEl>
                                              <a:dgm id="{F4858BC8-95B2-4C36-853D-EE132C1F81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2C1B440-AA77-4248-B688-79A79AFA2D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graphicEl>
                                              <a:dgm id="{72C1B440-AA77-4248-B688-79A79AFA2D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graphicEl>
                                              <a:dgm id="{72C1B440-AA77-4248-B688-79A79AFA2D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1BD0F82-50AA-4EA7-9F7B-49D7DAF5E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graphicEl>
                                              <a:dgm id="{E1BD0F82-50AA-4EA7-9F7B-49D7DAF5E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graphicEl>
                                              <a:dgm id="{E1BD0F82-50AA-4EA7-9F7B-49D7DAF5E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2C615F3-0478-498B-AAA4-A280E80267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72C615F3-0478-498B-AAA4-A280E80267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72C615F3-0478-498B-AAA4-A280E80267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AB02E2E-1086-4B21-B63C-EB68824C54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graphicEl>
                                              <a:dgm id="{CAB02E2E-1086-4B21-B63C-EB68824C54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graphicEl>
                                              <a:dgm id="{CAB02E2E-1086-4B21-B63C-EB68824C54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FC9E421-5C78-4E91-B6E9-5B817478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graphicEl>
                                              <a:dgm id="{2FC9E421-5C78-4E91-B6E9-5B817478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graphicEl>
                                              <a:dgm id="{2FC9E421-5C78-4E91-B6E9-5B817478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F30B6E8-D99D-4BD3-A598-E9429D031F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graphicEl>
                                              <a:dgm id="{8F30B6E8-D99D-4BD3-A598-E9429D031F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graphicEl>
                                              <a:dgm id="{8F30B6E8-D99D-4BD3-A598-E9429D031F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EF1AE9F-76EC-467D-8D31-5A5C3F831B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graphicEl>
                                              <a:dgm id="{FEF1AE9F-76EC-467D-8D31-5A5C3F831B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graphicEl>
                                              <a:dgm id="{FEF1AE9F-76EC-467D-8D31-5A5C3F831B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13B1A5C-016E-4A1B-A0DB-482DB7DFF0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graphicEl>
                                              <a:dgm id="{A13B1A5C-016E-4A1B-A0DB-482DB7DFF0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graphicEl>
                                              <a:dgm id="{A13B1A5C-016E-4A1B-A0DB-482DB7DFF0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67AD8D3-7AFC-478D-92DF-8EE34E184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graphicEl>
                                              <a:dgm id="{767AD8D3-7AFC-478D-92DF-8EE34E184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graphicEl>
                                              <a:dgm id="{767AD8D3-7AFC-478D-92DF-8EE34E184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7A619DB-BBE1-4EE4-AA1E-68C192347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graphicEl>
                                              <a:dgm id="{E7A619DB-BBE1-4EE4-AA1E-68C192347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graphicEl>
                                              <a:dgm id="{E7A619DB-BBE1-4EE4-AA1E-68C192347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45EBBCA-F3D1-4E29-90BD-05DD411E6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graphicEl>
                                              <a:dgm id="{245EBBCA-F3D1-4E29-90BD-05DD411E6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graphicEl>
                                              <a:dgm id="{245EBBCA-F3D1-4E29-90BD-05DD411E6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A9C26D2-623A-4099-93CA-7E40BF14EB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graphicEl>
                                              <a:dgm id="{7A9C26D2-623A-4099-93CA-7E40BF14EB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graphicEl>
                                              <a:dgm id="{7A9C26D2-623A-4099-93CA-7E40BF14EB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5AFD0D0-3BC6-4D82-B6E3-503C1B94F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graphicEl>
                                              <a:dgm id="{15AFD0D0-3BC6-4D82-B6E3-503C1B94F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graphicEl>
                                              <a:dgm id="{15AFD0D0-3BC6-4D82-B6E3-503C1B94F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BOJÍNEK LUČNÍ</a:t>
            </a:r>
          </a:p>
        </p:txBody>
      </p:sp>
      <p:pic>
        <p:nvPicPr>
          <p:cNvPr id="45062" name="Picture 6" descr="bojínek luční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75496" y="1600200"/>
            <a:ext cx="3421007" cy="4572000"/>
          </a:xfrm>
          <a:noFill/>
          <a:ln/>
        </p:spPr>
      </p:pic>
      <p:pic>
        <p:nvPicPr>
          <p:cNvPr id="45063" name="Picture 7" descr="bojínek luční (1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388671" y="1600200"/>
            <a:ext cx="3421007" cy="4572000"/>
          </a:xfrm>
          <a:noFill/>
          <a:ln/>
        </p:spPr>
      </p:pic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4114800" y="6248400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11,12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r>
              <a:rPr lang="cs-CZ" sz="3200" dirty="0"/>
              <a:t>LIPNICE ROČNÍ a PSÁRKA LUČNÍ</a:t>
            </a:r>
          </a:p>
        </p:txBody>
      </p:sp>
      <p:pic>
        <p:nvPicPr>
          <p:cNvPr id="53255" name="Picture 7" descr="lipnice roční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71807" y="1600200"/>
            <a:ext cx="3428386" cy="4572000"/>
          </a:xfrm>
          <a:noFill/>
          <a:ln/>
        </p:spPr>
      </p:pic>
      <p:pic>
        <p:nvPicPr>
          <p:cNvPr id="53256" name="Picture 8" descr="psárka luční (3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388671" y="1600200"/>
            <a:ext cx="3421007" cy="4572000"/>
          </a:xfrm>
          <a:noFill/>
          <a:ln/>
        </p:spPr>
      </p:pic>
      <p:sp>
        <p:nvSpPr>
          <p:cNvPr id="53257" name="Text Box 9"/>
          <p:cNvSpPr txBox="1">
            <a:spLocks noChangeArrowheads="1"/>
          </p:cNvSpPr>
          <p:nvPr/>
        </p:nvSpPr>
        <p:spPr bwMode="auto">
          <a:xfrm>
            <a:off x="4114800" y="6248400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13,14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2800" dirty="0"/>
              <a:t>RÁKOS OBECNÝ </a:t>
            </a:r>
            <a:r>
              <a:rPr lang="cs-CZ" sz="2800" dirty="0" smtClean="0"/>
              <a:t>  a     SRHA </a:t>
            </a:r>
            <a:r>
              <a:rPr lang="cs-CZ" sz="2800" dirty="0"/>
              <a:t>ŘÍZNAČKA </a:t>
            </a:r>
          </a:p>
        </p:txBody>
      </p:sp>
      <p:pic>
        <p:nvPicPr>
          <p:cNvPr id="55303" name="Picture 7" descr="rákos obecný (1)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75496" y="1600200"/>
            <a:ext cx="3421007" cy="4572000"/>
          </a:xfrm>
          <a:noFill/>
          <a:ln/>
        </p:spPr>
      </p:pic>
      <p:pic>
        <p:nvPicPr>
          <p:cNvPr id="55305" name="Picture 9" descr="srha říznačka (2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475213" y="1600200"/>
            <a:ext cx="3247923" cy="4572000"/>
          </a:xfrm>
          <a:noFill/>
          <a:ln/>
        </p:spPr>
      </p:pic>
      <p:sp>
        <p:nvSpPr>
          <p:cNvPr id="55306" name="Text Box 10"/>
          <p:cNvSpPr txBox="1">
            <a:spLocks noChangeArrowheads="1"/>
          </p:cNvSpPr>
          <p:nvPr/>
        </p:nvSpPr>
        <p:spPr bwMode="auto">
          <a:xfrm>
            <a:off x="4114800" y="6248400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15,16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PÝR PLAZIVÝ A </a:t>
            </a:r>
            <a:r>
              <a:rPr lang="cs-CZ" sz="3600" dirty="0" smtClean="0"/>
              <a:t>JÍLEK </a:t>
            </a:r>
            <a:r>
              <a:rPr lang="cs-CZ" sz="3600" dirty="0"/>
              <a:t>VYTRVALÝ</a:t>
            </a:r>
          </a:p>
        </p:txBody>
      </p:sp>
      <p:pic>
        <p:nvPicPr>
          <p:cNvPr id="58374" name="Picture 6" descr="pýr a jílek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363772" y="1600200"/>
            <a:ext cx="3654455" cy="4873625"/>
          </a:xfrm>
          <a:noFill/>
          <a:ln/>
        </p:spPr>
      </p:pic>
      <p:sp>
        <p:nvSpPr>
          <p:cNvPr id="58375" name="Text Box 7"/>
          <p:cNvSpPr txBox="1">
            <a:spLocks noChangeArrowheads="1"/>
          </p:cNvSpPr>
          <p:nvPr/>
        </p:nvSpPr>
        <p:spPr bwMode="auto">
          <a:xfrm flipH="1">
            <a:off x="6300192" y="6093296"/>
            <a:ext cx="144016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17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Zápis do sešitu: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Čeleď: LIPNICOVITÉ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dirty="0"/>
              <a:t>Byliny se svazčitými kořeny, stébly s kolénky a střídavými listy s pochvami.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dirty="0"/>
              <a:t>Květy jsou uspořádány do klasů nebo laty.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dirty="0"/>
              <a:t>Plodem je obilka.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dirty="0"/>
              <a:t>Kulturní trávy: pšenice setá, žito seté, oves setý, kukuřice setá …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dirty="0"/>
              <a:t>Plané trávy: bojínek luční, psárka luční, srha říznačka, rákos obecný…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/>
              <a:t>ZÁVĚREČNÉ OPAKOVÁNÍ: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507413" cy="4857750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b="1" dirty="0"/>
              <a:t>1. Jaká květenství mají </a:t>
            </a:r>
            <a:r>
              <a:rPr lang="cs-CZ" sz="2800" b="1" dirty="0" err="1"/>
              <a:t>lipnicovité</a:t>
            </a:r>
            <a:r>
              <a:rPr lang="cs-CZ" sz="2800" b="1" dirty="0"/>
              <a:t> rostliny?</a:t>
            </a:r>
            <a:r>
              <a:rPr lang="cs-CZ" sz="2800" dirty="0"/>
              <a:t> 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u="sng" dirty="0"/>
              <a:t>Odpověď:</a:t>
            </a:r>
            <a:r>
              <a:rPr lang="cs-CZ" sz="2800" dirty="0"/>
              <a:t>  klas nebo latu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b="1" dirty="0"/>
              <a:t>2.</a:t>
            </a:r>
            <a:r>
              <a:rPr lang="cs-CZ" sz="2800" dirty="0"/>
              <a:t> </a:t>
            </a:r>
            <a:r>
              <a:rPr lang="cs-CZ" sz="2800" b="1" dirty="0"/>
              <a:t>Jaký plod mají </a:t>
            </a:r>
            <a:r>
              <a:rPr lang="cs-CZ" sz="2800" b="1" dirty="0" err="1"/>
              <a:t>lipnicovité</a:t>
            </a:r>
            <a:r>
              <a:rPr lang="cs-CZ" sz="2800" b="1" dirty="0"/>
              <a:t> rostliny?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u="sng" dirty="0"/>
              <a:t>Odpověď:</a:t>
            </a:r>
            <a:r>
              <a:rPr lang="cs-CZ" sz="2800" dirty="0"/>
              <a:t> obilku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b="1" dirty="0"/>
              <a:t>3.</a:t>
            </a:r>
            <a:r>
              <a:rPr lang="cs-CZ" sz="2800" dirty="0"/>
              <a:t> </a:t>
            </a:r>
            <a:r>
              <a:rPr lang="cs-CZ" sz="2800" b="1" dirty="0"/>
              <a:t>Jmenuj hospodářsky významné druhy.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u="sng" dirty="0"/>
              <a:t>Odpověď:</a:t>
            </a:r>
            <a:r>
              <a:rPr lang="cs-CZ" sz="2800" dirty="0"/>
              <a:t> pšenice setá, žito seté, oves setý, kukuřice setá 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b="1" dirty="0"/>
              <a:t>4.</a:t>
            </a:r>
            <a:r>
              <a:rPr lang="cs-CZ" sz="2800" dirty="0"/>
              <a:t> </a:t>
            </a:r>
            <a:r>
              <a:rPr lang="cs-CZ" sz="2800" b="1" dirty="0"/>
              <a:t>Poznej následující druhy.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u="sng" dirty="0"/>
              <a:t>Odpověď: </a:t>
            </a:r>
            <a:r>
              <a:rPr lang="cs-CZ" sz="2800" dirty="0"/>
              <a:t>bojínek luční, psárka luční, srha říznačka, rákos obecný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28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3" name="Picture 5" descr="bojínek luční (1)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75496" y="1600200"/>
            <a:ext cx="3421007" cy="4572000"/>
          </a:xfrm>
          <a:noFill/>
          <a:ln/>
        </p:spPr>
      </p:pic>
      <p:pic>
        <p:nvPicPr>
          <p:cNvPr id="22535" name="Picture 7" descr="psárka luční (3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388671" y="1600200"/>
            <a:ext cx="3421007" cy="4572000"/>
          </a:xfrm>
          <a:noFill/>
          <a:ln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7884368" y="5157192"/>
            <a:ext cx="125963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15</a:t>
            </a:r>
          </a:p>
        </p:txBody>
      </p:sp>
      <p:pic>
        <p:nvPicPr>
          <p:cNvPr id="23559" name="Picture 7" descr="srha říznačka (2)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62038" y="1600200"/>
            <a:ext cx="3247923" cy="4572000"/>
          </a:xfrm>
          <a:noFill/>
          <a:ln/>
        </p:spPr>
      </p:pic>
      <p:pic>
        <p:nvPicPr>
          <p:cNvPr id="23560" name="Picture 8" descr="rákos obecný (1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388671" y="1600200"/>
            <a:ext cx="3421007" cy="4572000"/>
          </a:xfrm>
          <a:noFill/>
          <a:ln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1969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endParaRPr lang="cs-CZ" sz="1200" dirty="0"/>
          </a:p>
          <a:p>
            <a:pPr>
              <a:buFontTx/>
              <a:buNone/>
            </a:pPr>
            <a:r>
              <a:rPr lang="cs-CZ" sz="1200" dirty="0"/>
              <a:t>Není-li uvedeno jinak vlastní práce autora.</a:t>
            </a:r>
          </a:p>
          <a:p>
            <a:pPr>
              <a:buFontTx/>
              <a:buNone/>
            </a:pPr>
            <a:r>
              <a:rPr lang="cs-CZ" sz="1200" dirty="0" err="1"/>
              <a:t>Čabradová</a:t>
            </a:r>
            <a:r>
              <a:rPr lang="cs-CZ" sz="1200" dirty="0"/>
              <a:t>,V. a kol, Přírodopis pro 7. ročník, </a:t>
            </a:r>
            <a:r>
              <a:rPr lang="cs-CZ" sz="1200" dirty="0" err="1"/>
              <a:t>Fraus</a:t>
            </a:r>
            <a:r>
              <a:rPr lang="cs-CZ" sz="1200" dirty="0"/>
              <a:t>, </a:t>
            </a:r>
            <a:r>
              <a:rPr lang="cs-CZ" sz="1200" dirty="0" err="1"/>
              <a:t>Plneň</a:t>
            </a:r>
            <a:r>
              <a:rPr lang="cs-CZ" sz="1200" dirty="0"/>
              <a:t>, 2005</a:t>
            </a:r>
          </a:p>
          <a:p>
            <a:pPr>
              <a:buFontTx/>
              <a:buNone/>
            </a:pPr>
            <a:r>
              <a:rPr lang="cs-CZ" sz="1200" dirty="0"/>
              <a:t>/Cit. 2012-05-20/.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</a:t>
            </a:r>
          </a:p>
          <a:p>
            <a:pPr>
              <a:buFontTx/>
              <a:buNone/>
            </a:pPr>
            <a:r>
              <a:rPr lang="cs-CZ" sz="1200" dirty="0"/>
              <a:t>OBR. 2 </a:t>
            </a:r>
            <a:r>
              <a:rPr lang="cs-CZ" sz="1200" dirty="0">
                <a:hlinkClick r:id="rId2"/>
              </a:rPr>
              <a:t>http://upload.wikimedia.org/wikipedia/commons/d/db/Ruwbeemdgras_Poa_trivialis_ligula.jpg</a:t>
            </a:r>
            <a:endParaRPr lang="cs-CZ" sz="1200" dirty="0"/>
          </a:p>
          <a:p>
            <a:pPr>
              <a:buFontTx/>
              <a:buNone/>
            </a:pPr>
            <a:r>
              <a:rPr lang="cs-CZ" sz="1200" dirty="0"/>
              <a:t>OBR. 3  autor neuveden, </a:t>
            </a:r>
            <a:r>
              <a:rPr lang="cs-CZ" sz="1200" dirty="0">
                <a:hlinkClick r:id="rId3"/>
              </a:rPr>
              <a:t>http://upload.wikimedia.org/wikipedia/commons/5/54/%C3%84hrchen_Roggen.JPG</a:t>
            </a:r>
            <a:endParaRPr lang="cs-CZ" sz="1200" dirty="0"/>
          </a:p>
          <a:p>
            <a:pPr>
              <a:buFontTx/>
              <a:buNone/>
            </a:pPr>
            <a:r>
              <a:rPr lang="cs-CZ" sz="1200" dirty="0"/>
              <a:t>OBR. 4 autor neuveden, </a:t>
            </a:r>
            <a:r>
              <a:rPr lang="cs-CZ" sz="1200" dirty="0">
                <a:hlinkClick r:id="rId4"/>
              </a:rPr>
              <a:t>http://upload.wikimedia.org/wikipedia/commons/7/71/Assorted_grains.jpg</a:t>
            </a:r>
            <a:endParaRPr lang="cs-CZ" sz="1200" dirty="0"/>
          </a:p>
          <a:p>
            <a:pPr>
              <a:buFontTx/>
              <a:buNone/>
            </a:pPr>
            <a:r>
              <a:rPr lang="cs-CZ" sz="1400" dirty="0" smtClean="0"/>
              <a:t>Obr</a:t>
            </a:r>
            <a:r>
              <a:rPr lang="cs-CZ" sz="1400" dirty="0"/>
              <a:t>. 5-17 </a:t>
            </a:r>
            <a:r>
              <a:rPr lang="cs-CZ" sz="1400" dirty="0" smtClean="0"/>
              <a:t> </a:t>
            </a:r>
            <a:r>
              <a:rPr lang="cs-CZ" sz="1400" dirty="0"/>
              <a:t>se souhlasem Renaty Daňkové</a:t>
            </a:r>
          </a:p>
          <a:p>
            <a:pPr>
              <a:buFontTx/>
              <a:buNone/>
            </a:pPr>
            <a:r>
              <a:rPr lang="cs-CZ" sz="1400" dirty="0"/>
              <a:t>Obr.1  jsou dostupné pod licencí Microsoft Office 2007 na Office.</a:t>
            </a:r>
            <a:r>
              <a:rPr lang="cs-CZ" sz="1400" dirty="0" err="1"/>
              <a:t>com</a:t>
            </a:r>
            <a:endParaRPr lang="cs-CZ" sz="1400" dirty="0"/>
          </a:p>
          <a:p>
            <a:pPr>
              <a:buFontTx/>
              <a:buNone/>
            </a:pPr>
            <a:endParaRPr lang="cs-CZ" sz="1400" dirty="0"/>
          </a:p>
          <a:p>
            <a:pPr>
              <a:buFontTx/>
              <a:buNone/>
            </a:pPr>
            <a:endParaRPr lang="cs-CZ" sz="1200" dirty="0"/>
          </a:p>
          <a:p>
            <a:pPr>
              <a:buFontTx/>
              <a:buNone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</TotalTime>
  <Words>540</Words>
  <Application>Microsoft Office PowerPoint</Application>
  <PresentationFormat>Předvádění na obrazovce (4:3)</PresentationFormat>
  <Paragraphs>149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Arkýř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Čeleď: LIPNICOVITÉ - TRÁVY</vt:lpstr>
      <vt:lpstr>CHARAKTERISTIKA ČELEDI:</vt:lpstr>
      <vt:lpstr>STONEK JE DUTÝ S KOLÉNKY, tzn. STÉBLO</vt:lpstr>
      <vt:lpstr>Květy a květenství</vt:lpstr>
      <vt:lpstr>PLOD</vt:lpstr>
      <vt:lpstr>Snímek 7</vt:lpstr>
      <vt:lpstr>PĚSTOVÁNÍ PRO OBILKY</vt:lpstr>
      <vt:lpstr>OVES SETÝ</vt:lpstr>
      <vt:lpstr>JEČMEN SETÝ a PROSO SETÉ </vt:lpstr>
      <vt:lpstr>KUKUŘICE SETÁ a PŠENICE SETÁ</vt:lpstr>
      <vt:lpstr>Snímek 12</vt:lpstr>
      <vt:lpstr>BOJÍNEK LUČNÍ</vt:lpstr>
      <vt:lpstr>LIPNICE ROČNÍ a PSÁRKA LUČNÍ</vt:lpstr>
      <vt:lpstr>RÁKOS OBECNÝ   a     SRHA ŘÍZNAČKA </vt:lpstr>
      <vt:lpstr>PÝR PLAZIVÝ A JÍLEK VYTRVALÝ</vt:lpstr>
      <vt:lpstr>Snímek 17</vt:lpstr>
      <vt:lpstr>ZÁVĚREČNÉ OPAKOVÁNÍ: </vt:lpstr>
      <vt:lpstr>Snímek 19</vt:lpstr>
      <vt:lpstr>Snímek 20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3</cp:revision>
  <dcterms:modified xsi:type="dcterms:W3CDTF">2012-05-21T10:50:22Z</dcterms:modified>
</cp:coreProperties>
</file>