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34559" autoAdjust="0"/>
    <p:restoredTop sz="98934" autoAdjust="0"/>
  </p:normalViewPr>
  <p:slideViewPr>
    <p:cSldViewPr>
      <p:cViewPr>
        <p:scale>
          <a:sx n="100" d="100"/>
          <a:sy n="100" d="100"/>
        </p:scale>
        <p:origin x="-1872" y="61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228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CFA118-F59F-490C-A95B-2F45951595C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7710FD-1044-45F5-B733-3D7F979F3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534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Http://office.microsoft.com/cs-cz/images/results.aspx?qu=laso&amp;ex=1#ai:MC900355927|</a:t>
            </a:r>
          </a:p>
          <a:p>
            <a:r>
              <a:rPr lang="cs-CZ" dirty="0" smtClean="0"/>
              <a:t>http://office.microsoft.com/cs-cz/images/results.aspx?qu=sele&amp;ex=1#ai:MP900431792|</a:t>
            </a:r>
          </a:p>
          <a:p>
            <a:r>
              <a:rPr lang="cs-CZ" dirty="0" smtClean="0"/>
              <a:t>http://obrazky.superia.cz/nastroje/pilka_na_drevo.php</a:t>
            </a:r>
          </a:p>
          <a:p>
            <a:r>
              <a:rPr lang="cs-CZ" dirty="0" smtClean="0"/>
              <a:t>http://obrazky.superia.cz/zeny/zrzka.php</a:t>
            </a:r>
          </a:p>
          <a:p>
            <a:r>
              <a:rPr lang="cs-CZ" dirty="0" smtClean="0"/>
              <a:t>http://obrazky.superia.cz/muzi/ctenar.php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7710FD-1044-45F5-B733-3D7F979F399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95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987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29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50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829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72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663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34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084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45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662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957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687F-8715-4589-850F-DC20FF6E3F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C9EAC-2739-49C5-BA3A-179956FF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32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superia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emf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emf"/><Relationship Id="rId10" Type="http://schemas.openxmlformats.org/officeDocument/2006/relationships/image" Target="../media/image1.png"/><Relationship Id="rId4" Type="http://schemas.openxmlformats.org/officeDocument/2006/relationships/image" Target="../media/image8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0"/>
            <a:ext cx="6172200" cy="12596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Hláska a písmeno Y, 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971600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VY_12_INOVACE_13_Hláska </a:t>
            </a:r>
            <a:r>
              <a:rPr lang="cs-CZ" sz="1800" dirty="0" smtClean="0">
                <a:solidFill>
                  <a:prstClr val="black"/>
                </a:solidFill>
              </a:rPr>
              <a:t>a písmeno  Y, y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13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Jméno autora:  </a:t>
            </a:r>
            <a:r>
              <a:rPr lang="cs-CZ" sz="17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Škola:  </a:t>
            </a:r>
            <a:r>
              <a:rPr lang="cs-CZ" sz="17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            </a:t>
            </a:r>
            <a:r>
              <a:rPr lang="cs-CZ" sz="17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Datum vytvoření: </a:t>
            </a:r>
            <a:r>
              <a:rPr lang="cs-CZ" sz="1700" dirty="0" smtClean="0">
                <a:solidFill>
                  <a:prstClr val="black"/>
                </a:solidFill>
              </a:rPr>
              <a:t>20. </a:t>
            </a:r>
            <a:r>
              <a:rPr lang="cs-CZ" sz="1700" dirty="0">
                <a:solidFill>
                  <a:prstClr val="black"/>
                </a:solidFill>
              </a:rPr>
              <a:t>8. </a:t>
            </a:r>
            <a:r>
              <a:rPr lang="cs-CZ" sz="1700" dirty="0" smtClean="0">
                <a:solidFill>
                  <a:prstClr val="black"/>
                </a:solidFill>
              </a:rPr>
              <a:t>2011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</a:t>
            </a:r>
            <a:r>
              <a:rPr lang="cs-CZ" sz="1800" dirty="0" smtClean="0">
                <a:solidFill>
                  <a:prstClr val="black"/>
                </a:solidFill>
              </a:rPr>
              <a:t>čtení slov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s písmeny Y, y. Čtení jednoduchých vět s porozuměním.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Je určen pro  samostatnou </a:t>
            </a:r>
            <a:r>
              <a:rPr lang="cs-CZ" sz="1800" dirty="0">
                <a:solidFill>
                  <a:prstClr val="black"/>
                </a:solidFill>
              </a:rPr>
              <a:t>práci žáků, </a:t>
            </a:r>
            <a:r>
              <a:rPr lang="cs-CZ" sz="1800" dirty="0" smtClean="0">
                <a:solidFill>
                  <a:prstClr val="black"/>
                </a:solidFill>
              </a:rPr>
              <a:t>společná 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kontrola </a:t>
            </a:r>
            <a:r>
              <a:rPr lang="cs-CZ" sz="1800" dirty="0">
                <a:solidFill>
                  <a:prstClr val="black"/>
                </a:solidFill>
              </a:rPr>
              <a:t>proběhne na  interaktivní  </a:t>
            </a:r>
            <a:r>
              <a:rPr lang="cs-CZ" sz="1800" dirty="0" smtClean="0">
                <a:solidFill>
                  <a:prstClr val="black"/>
                </a:solidFill>
              </a:rPr>
              <a:t>tabuli.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</a:t>
            </a:r>
            <a:r>
              <a:rPr lang="cs-CZ" sz="1800" b="1" dirty="0">
                <a:solidFill>
                  <a:prstClr val="black"/>
                </a:solidFill>
              </a:rPr>
              <a:t>slova:  </a:t>
            </a:r>
            <a:r>
              <a:rPr lang="cs-CZ" sz="1800" dirty="0">
                <a:solidFill>
                  <a:prstClr val="black"/>
                </a:solidFill>
              </a:rPr>
              <a:t>slabika – slovo -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Zdroje:  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www.obrazky.superia.cz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 smtClean="0">
              <a:solidFill>
                <a:prstClr val="black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47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8680" y="251520"/>
            <a:ext cx="5829300" cy="196003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Y  </a:t>
            </a:r>
            <a:r>
              <a:rPr lang="cs-CZ" sz="4000" b="1" dirty="0" err="1" smtClean="0"/>
              <a:t>y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4664" y="4644008"/>
            <a:ext cx="5976664" cy="23368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4" name="Mrak 3"/>
          <p:cNvSpPr/>
          <p:nvPr/>
        </p:nvSpPr>
        <p:spPr>
          <a:xfrm>
            <a:off x="836712" y="1259632"/>
            <a:ext cx="792088" cy="648072"/>
          </a:xfrm>
          <a:prstGeom prst="cloud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MY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558" y="1331639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502" y="1331638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026" y="1225079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04990" y="1488285"/>
            <a:ext cx="37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2625" y="1488285"/>
            <a:ext cx="400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1224" y="1385716"/>
            <a:ext cx="414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8680" y="2339752"/>
            <a:ext cx="513858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          MA                          TA                            LA                               SA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MÁ                            TE                          PI                                PU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MY                          TY                             LY                               SY</a:t>
            </a:r>
            <a:endParaRPr lang="cs-CZ" sz="1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232756" y="2483768"/>
            <a:ext cx="180020" cy="2253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232756" y="2709084"/>
            <a:ext cx="180020" cy="2067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492894" y="2483768"/>
            <a:ext cx="187905" cy="2253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492894" y="2709084"/>
            <a:ext cx="187905" cy="2067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732839" y="2483768"/>
            <a:ext cx="200217" cy="2253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732839" y="2722593"/>
            <a:ext cx="272225" cy="1932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148363" y="2483768"/>
            <a:ext cx="207142" cy="238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>
            <a:off x="5148364" y="2722593"/>
            <a:ext cx="207141" cy="1932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9" name="TextovéPole 1028"/>
          <p:cNvSpPr txBox="1"/>
          <p:nvPr/>
        </p:nvSpPr>
        <p:spPr>
          <a:xfrm>
            <a:off x="692696" y="3563888"/>
            <a:ext cx="9236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    TETA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MÍLA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LÍPA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PILA</a:t>
            </a:r>
            <a:endParaRPr lang="cs-CZ" sz="1400" dirty="0"/>
          </a:p>
        </p:txBody>
      </p:sp>
      <p:graphicFrame>
        <p:nvGraphicFramePr>
          <p:cNvPr id="1030" name="Tabulka 10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719424"/>
              </p:ext>
            </p:extLst>
          </p:nvPr>
        </p:nvGraphicFramePr>
        <p:xfrm>
          <a:off x="3054266" y="3855521"/>
          <a:ext cx="4137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31" name="Tabulka 10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719068"/>
              </p:ext>
            </p:extLst>
          </p:nvPr>
        </p:nvGraphicFramePr>
        <p:xfrm>
          <a:off x="3933056" y="3855521"/>
          <a:ext cx="178384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5962"/>
                <a:gridCol w="445962"/>
                <a:gridCol w="445962"/>
                <a:gridCol w="4459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32" name="TextovéPole 1031"/>
          <p:cNvSpPr txBox="1"/>
          <p:nvPr/>
        </p:nvSpPr>
        <p:spPr>
          <a:xfrm>
            <a:off x="548680" y="4860032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     </a:t>
            </a:r>
            <a:endParaRPr lang="cs-CZ" sz="1400" dirty="0"/>
          </a:p>
        </p:txBody>
      </p:sp>
      <p:pic>
        <p:nvPicPr>
          <p:cNvPr id="103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85" y="5411340"/>
            <a:ext cx="500063" cy="7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40" name="Tabulka 10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982547"/>
              </p:ext>
            </p:extLst>
          </p:nvPr>
        </p:nvGraphicFramePr>
        <p:xfrm>
          <a:off x="1824962" y="5229400"/>
          <a:ext cx="1335864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3966"/>
                <a:gridCol w="333966"/>
                <a:gridCol w="333966"/>
                <a:gridCol w="333966"/>
              </a:tblGrid>
              <a:tr h="123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123613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4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798" y="4860032"/>
            <a:ext cx="599114" cy="64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375" y="5503376"/>
            <a:ext cx="469378" cy="48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483" y="6122267"/>
            <a:ext cx="539151" cy="54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44" name="Tabulka 10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268743"/>
              </p:ext>
            </p:extLst>
          </p:nvPr>
        </p:nvGraphicFramePr>
        <p:xfrm>
          <a:off x="4460137" y="5251093"/>
          <a:ext cx="1790735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0050"/>
                <a:gridCol w="450050"/>
                <a:gridCol w="450050"/>
                <a:gridCol w="440585"/>
              </a:tblGrid>
              <a:tr h="12361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EE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12361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50" name="Tabulka 10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736974"/>
              </p:ext>
            </p:extLst>
          </p:nvPr>
        </p:nvGraphicFramePr>
        <p:xfrm>
          <a:off x="1516248" y="7254080"/>
          <a:ext cx="1339813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6604"/>
                <a:gridCol w="446605"/>
                <a:gridCol w="4466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51" name="TextovéPole 1050"/>
          <p:cNvSpPr txBox="1"/>
          <p:nvPr/>
        </p:nvSpPr>
        <p:spPr>
          <a:xfrm>
            <a:off x="622551" y="7242849"/>
            <a:ext cx="893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TO  JE </a:t>
            </a:r>
            <a:endParaRPr lang="cs-CZ" dirty="0"/>
          </a:p>
        </p:txBody>
      </p:sp>
      <p:cxnSp>
        <p:nvCxnSpPr>
          <p:cNvPr id="1053" name="Přímá spojnice se šipkou 1052"/>
          <p:cNvCxnSpPr/>
          <p:nvPr/>
        </p:nvCxnSpPr>
        <p:spPr>
          <a:xfrm>
            <a:off x="1988840" y="6588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4" name="TextovéPole 1053"/>
          <p:cNvSpPr txBox="1"/>
          <p:nvPr/>
        </p:nvSpPr>
        <p:spPr>
          <a:xfrm>
            <a:off x="2942933" y="724284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1055" name="Tabulka 10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82523"/>
              </p:ext>
            </p:extLst>
          </p:nvPr>
        </p:nvGraphicFramePr>
        <p:xfrm>
          <a:off x="4306740" y="7176104"/>
          <a:ext cx="129772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573"/>
                <a:gridCol w="432574"/>
                <a:gridCol w="43257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TextovéPole 31"/>
          <p:cNvSpPr txBox="1"/>
          <p:nvPr/>
        </p:nvSpPr>
        <p:spPr>
          <a:xfrm>
            <a:off x="6341332" y="724284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 flipH="1">
            <a:off x="3318502" y="7185431"/>
            <a:ext cx="1415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TO  JE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09120" y="559337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4657558" y="6588224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94" y="1"/>
            <a:ext cx="1166215" cy="1272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31" y="4860032"/>
            <a:ext cx="611707" cy="611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31" y="6101095"/>
            <a:ext cx="755763" cy="75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900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4.                            JELITO.                                                       SŮL.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   TOM JÍ                                                  PEPA SYPE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                          TOPOL.                                                       MÍSU.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                                    MÍSU.                                                JÁMU.</a:t>
            </a:r>
          </a:p>
          <a:p>
            <a:pPr marL="0" indent="0">
              <a:buNone/>
            </a:pPr>
            <a:r>
              <a:rPr lang="cs-CZ" sz="1400" dirty="0" smtClean="0"/>
              <a:t>         MÁMA MYJE                                         SAM JÍ           TÁTU.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PYTEL.                                              SALÁM.</a:t>
            </a:r>
            <a:endParaRPr lang="cs-CZ" sz="14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340768" y="899592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40768" y="1115616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005064" y="899592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005064" y="1115616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710544" y="2267744"/>
            <a:ext cx="21602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756284" y="2591780"/>
            <a:ext cx="2160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861048" y="2339752"/>
            <a:ext cx="32403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861048" y="2555776"/>
            <a:ext cx="349002" cy="64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861048" y="2555776"/>
            <a:ext cx="301377" cy="2255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07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212558"/>
            <a:ext cx="6172200" cy="36595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  Úkoly: 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6672" y="395536"/>
            <a:ext cx="2628540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Čti slabiky, slova</a:t>
            </a:r>
            <a:r>
              <a:rPr lang="cs-CZ" sz="1400" dirty="0"/>
              <a:t>.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Skládej slova s předložkou </a:t>
            </a:r>
            <a:r>
              <a:rPr lang="cs-CZ" sz="1400" b="1" dirty="0" smtClean="0"/>
              <a:t>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Doplň slova a napiš tajenku.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Vyber a přečti co je správně. 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182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prstClr val="black"/>
                </a:solidFill>
              </a:rPr>
              <a:t>Y  </a:t>
            </a:r>
            <a:r>
              <a:rPr lang="cs-CZ" sz="4000" b="1" dirty="0" err="1" smtClean="0">
                <a:solidFill>
                  <a:prstClr val="black"/>
                </a:solidFill>
              </a:rPr>
              <a:t>y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>
                <a:solidFill>
                  <a:prstClr val="black"/>
                </a:solidFill>
              </a:rPr>
              <a:t/>
            </a:r>
            <a:br>
              <a:rPr lang="cs-CZ" sz="4000" b="1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1400" dirty="0" smtClean="0">
                <a:solidFill>
                  <a:prstClr val="black"/>
                </a:solidFill>
              </a:rPr>
              <a:t>          </a:t>
            </a:r>
            <a:r>
              <a:rPr lang="cs-CZ" sz="1400" dirty="0">
                <a:solidFill>
                  <a:prstClr val="black"/>
                </a:solidFill>
              </a:rPr>
              <a:t>MA                          TA                            LA                               SA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</a:rPr>
              <a:t>       MÁ                            TE                          PI                                PU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      MY                          TY        </a:t>
            </a:r>
            <a:r>
              <a:rPr lang="cs-CZ" sz="1400" dirty="0" smtClean="0">
                <a:solidFill>
                  <a:prstClr val="black"/>
                </a:solidFill>
              </a:rPr>
              <a:t>                      </a:t>
            </a:r>
            <a:r>
              <a:rPr lang="cs-CZ" sz="1400" dirty="0">
                <a:solidFill>
                  <a:prstClr val="black"/>
                </a:solidFill>
              </a:rPr>
              <a:t>LY                               SY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94" y="1"/>
            <a:ext cx="1166215" cy="1272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Mrak 4"/>
          <p:cNvSpPr/>
          <p:nvPr/>
        </p:nvSpPr>
        <p:spPr>
          <a:xfrm>
            <a:off x="836712" y="1259632"/>
            <a:ext cx="792088" cy="648072"/>
          </a:xfrm>
          <a:prstGeom prst="cloud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MY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558" y="1331639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04990" y="1488285"/>
            <a:ext cx="37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502" y="1331638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32625" y="1488285"/>
            <a:ext cx="400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</a:t>
            </a:r>
            <a:endParaRPr lang="cs-CZ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026" y="1225079"/>
            <a:ext cx="82867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41224" y="1385716"/>
            <a:ext cx="414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980728" y="2267744"/>
            <a:ext cx="25202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980728" y="2483768"/>
            <a:ext cx="17379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304990" y="2375756"/>
            <a:ext cx="144015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271479" y="2471986"/>
            <a:ext cx="22141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429000" y="2267744"/>
            <a:ext cx="3038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29000" y="2483768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92696" y="3563888"/>
            <a:ext cx="9236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    TETA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MÍLA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LÍPA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PILA</a:t>
            </a:r>
            <a:endParaRPr lang="cs-CZ" sz="1400" dirty="0"/>
          </a:p>
        </p:txBody>
      </p:sp>
      <p:sp>
        <p:nvSpPr>
          <p:cNvPr id="39" name="Obdélník 38"/>
          <p:cNvSpPr/>
          <p:nvPr/>
        </p:nvSpPr>
        <p:spPr>
          <a:xfrm>
            <a:off x="2814868" y="3563888"/>
            <a:ext cx="1847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dirty="0"/>
          </a:p>
          <a:p>
            <a:pPr algn="ctr"/>
            <a:endParaRPr lang="cs-CZ" dirty="0"/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029808"/>
              </p:ext>
            </p:extLst>
          </p:nvPr>
        </p:nvGraphicFramePr>
        <p:xfrm>
          <a:off x="3580920" y="3563888"/>
          <a:ext cx="178384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5962"/>
                <a:gridCol w="445962"/>
                <a:gridCol w="445962"/>
                <a:gridCol w="4459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42" name="Přímá spojnice se šipkou 41"/>
          <p:cNvCxnSpPr/>
          <p:nvPr/>
        </p:nvCxnSpPr>
        <p:spPr>
          <a:xfrm flipV="1">
            <a:off x="4941224" y="2267744"/>
            <a:ext cx="2071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4941224" y="2483768"/>
            <a:ext cx="28797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50717"/>
              </p:ext>
            </p:extLst>
          </p:nvPr>
        </p:nvGraphicFramePr>
        <p:xfrm>
          <a:off x="2814868" y="3563888"/>
          <a:ext cx="4137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31" y="4860032"/>
            <a:ext cx="611707" cy="611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7" name="TextovéPole 46"/>
          <p:cNvSpPr txBox="1"/>
          <p:nvPr/>
        </p:nvSpPr>
        <p:spPr>
          <a:xfrm>
            <a:off x="548680" y="4860032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     </a:t>
            </a:r>
            <a:endParaRPr lang="cs-CZ" sz="1400" dirty="0"/>
          </a:p>
        </p:txBody>
      </p:sp>
      <p:pic>
        <p:nvPicPr>
          <p:cNvPr id="4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85" y="5411340"/>
            <a:ext cx="500063" cy="7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31" y="6101095"/>
            <a:ext cx="755763" cy="75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1" name="Tabulka 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632625"/>
              </p:ext>
            </p:extLst>
          </p:nvPr>
        </p:nvGraphicFramePr>
        <p:xfrm>
          <a:off x="1824962" y="5229400"/>
          <a:ext cx="1335864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3966"/>
                <a:gridCol w="333966"/>
                <a:gridCol w="333966"/>
                <a:gridCol w="333966"/>
              </a:tblGrid>
              <a:tr h="123613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123613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2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798" y="4860032"/>
            <a:ext cx="599114" cy="64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375" y="5503376"/>
            <a:ext cx="469378" cy="48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483" y="6122267"/>
            <a:ext cx="539151" cy="54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78351"/>
              </p:ext>
            </p:extLst>
          </p:nvPr>
        </p:nvGraphicFramePr>
        <p:xfrm>
          <a:off x="4460137" y="5251093"/>
          <a:ext cx="1790735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0050"/>
                <a:gridCol w="450050"/>
                <a:gridCol w="450050"/>
                <a:gridCol w="440585"/>
              </a:tblGrid>
              <a:tr h="12361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PP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EE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12361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6" name="TextovéPole 55"/>
          <p:cNvSpPr txBox="1"/>
          <p:nvPr/>
        </p:nvSpPr>
        <p:spPr>
          <a:xfrm>
            <a:off x="622551" y="7242849"/>
            <a:ext cx="893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TO  JE 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 flipH="1">
            <a:off x="2907232" y="7185431"/>
            <a:ext cx="318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         TO  JE                             .                                     </a:t>
            </a:r>
            <a:endParaRPr lang="cs-CZ" dirty="0"/>
          </a:p>
        </p:txBody>
      </p:sp>
      <p:graphicFrame>
        <p:nvGraphicFramePr>
          <p:cNvPr id="60" name="Tabulka 5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9684568"/>
              </p:ext>
            </p:extLst>
          </p:nvPr>
        </p:nvGraphicFramePr>
        <p:xfrm>
          <a:off x="1516248" y="7254080"/>
          <a:ext cx="1339813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6604"/>
                <a:gridCol w="446605"/>
                <a:gridCol w="4466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1" name="Tabulka 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295245"/>
              </p:ext>
            </p:extLst>
          </p:nvPr>
        </p:nvGraphicFramePr>
        <p:xfrm>
          <a:off x="4222888" y="7241341"/>
          <a:ext cx="1339813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6604"/>
                <a:gridCol w="446605"/>
                <a:gridCol w="4466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2" name="Přímá spojnice se šipkou 61"/>
          <p:cNvCxnSpPr/>
          <p:nvPr/>
        </p:nvCxnSpPr>
        <p:spPr>
          <a:xfrm>
            <a:off x="1988840" y="6588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4657558" y="6588224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1154521" y="251520"/>
            <a:ext cx="1660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  <p:pic>
        <p:nvPicPr>
          <p:cNvPr id="65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TextovéPole 69"/>
          <p:cNvSpPr txBox="1"/>
          <p:nvPr/>
        </p:nvSpPr>
        <p:spPr>
          <a:xfrm>
            <a:off x="4500262" y="5226674"/>
            <a:ext cx="440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487290" y="5588947"/>
            <a:ext cx="440961" cy="378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487290" y="610109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487123" y="5984789"/>
            <a:ext cx="427989" cy="377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73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23" y="2087724"/>
            <a:ext cx="6172200" cy="6034617"/>
          </a:xfrm>
        </p:spPr>
        <p:txBody>
          <a:bodyPr/>
          <a:lstStyle/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                                          </a:t>
            </a:r>
            <a:r>
              <a:rPr lang="cs-CZ" sz="1400" dirty="0">
                <a:solidFill>
                  <a:prstClr val="black"/>
                </a:solidFill>
              </a:rPr>
              <a:t>MÍSU.                                              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>
                <a:solidFill>
                  <a:prstClr val="black"/>
                </a:solidFill>
              </a:rPr>
              <a:t>JÁMU.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</a:t>
            </a:r>
            <a:r>
              <a:rPr lang="cs-CZ" sz="1400" dirty="0" smtClean="0">
                <a:solidFill>
                  <a:prstClr val="black"/>
                </a:solidFill>
              </a:rPr>
              <a:t>      </a:t>
            </a:r>
            <a:r>
              <a:rPr lang="cs-CZ" sz="1400" dirty="0">
                <a:solidFill>
                  <a:prstClr val="black"/>
                </a:solidFill>
              </a:rPr>
              <a:t>MÁMA MYJE                                         SAM JÍ           TÁTU.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                       </a:t>
            </a:r>
            <a:r>
              <a:rPr lang="cs-CZ" sz="1400" dirty="0" smtClean="0">
                <a:solidFill>
                  <a:prstClr val="black"/>
                </a:solidFill>
              </a:rPr>
              <a:t>       </a:t>
            </a:r>
            <a:r>
              <a:rPr lang="cs-CZ" sz="1400" dirty="0">
                <a:solidFill>
                  <a:prstClr val="black"/>
                </a:solidFill>
              </a:rPr>
              <a:t>PYTEL.                                              SALÁM.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498079"/>
            <a:ext cx="4584700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1484784" y="611560"/>
            <a:ext cx="432048" cy="2520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484784" y="863625"/>
            <a:ext cx="432048" cy="1799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149080" y="611560"/>
            <a:ext cx="432048" cy="2520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149080" y="863625"/>
            <a:ext cx="432048" cy="1799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16832" y="2339752"/>
            <a:ext cx="2160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16832" y="2555776"/>
            <a:ext cx="2160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960862" y="2294062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005064" y="255577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005064" y="2555776"/>
            <a:ext cx="3436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48680" y="107504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vál 26"/>
          <p:cNvSpPr/>
          <p:nvPr/>
        </p:nvSpPr>
        <p:spPr>
          <a:xfrm>
            <a:off x="1808820" y="494929"/>
            <a:ext cx="648072" cy="36554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348708" y="498079"/>
            <a:ext cx="784672" cy="36554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968519" y="2087724"/>
            <a:ext cx="81618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392910" y="2582094"/>
            <a:ext cx="740470" cy="4057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9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364</Words>
  <Application>Microsoft Office PowerPoint</Application>
  <PresentationFormat>Předvádění na obrazovce (4:3)</PresentationFormat>
  <Paragraphs>122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Hláska a písmeno Y, y</vt:lpstr>
      <vt:lpstr>Y  y </vt:lpstr>
      <vt:lpstr>4.                            JELITO.                                                       SŮL.         TOM JÍ                                                  PEPA SYPE                                TOPOL.                                                       MÍSU.</vt:lpstr>
      <vt:lpstr>  Úkoly: </vt:lpstr>
      <vt:lpstr>Y  y  </vt:lpstr>
      <vt:lpstr>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 y</dc:title>
  <dc:creator>Zaneta</dc:creator>
  <cp:lastModifiedBy>Zaneta</cp:lastModifiedBy>
  <cp:revision>19</cp:revision>
  <cp:lastPrinted>2011-12-28T13:16:58Z</cp:lastPrinted>
  <dcterms:created xsi:type="dcterms:W3CDTF">2011-12-28T12:24:07Z</dcterms:created>
  <dcterms:modified xsi:type="dcterms:W3CDTF">2012-05-09T13:14:00Z</dcterms:modified>
</cp:coreProperties>
</file>