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1" r:id="rId2"/>
    <p:sldId id="259" r:id="rId3"/>
    <p:sldId id="258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64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F221E-916C-4F43-873E-F411509D9B3F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17C01F-0BC7-4B71-BD2D-14F37DC96F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597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17C01F-0BC7-4B71-BD2D-14F37DC96F8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27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41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77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69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75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2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40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8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29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333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0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63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90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0"/>
            <a:ext cx="6172200" cy="11094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1115617"/>
            <a:ext cx="6172200" cy="7052602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</a:t>
            </a:r>
            <a:r>
              <a:rPr lang="cs-CZ" sz="1800" b="1" dirty="0" smtClean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VY_12_INOVACE_20_Procvičovací </a:t>
            </a:r>
            <a:r>
              <a:rPr lang="cs-CZ" sz="1800" dirty="0">
                <a:solidFill>
                  <a:prstClr val="black"/>
                </a:solidFill>
              </a:rPr>
              <a:t>list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20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19.10. 2011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</a:t>
            </a:r>
            <a:r>
              <a:rPr lang="cs-CZ" sz="1800" dirty="0" smtClean="0">
                <a:solidFill>
                  <a:prstClr val="black"/>
                </a:solidFill>
              </a:rPr>
              <a:t>ročníku k procvičení učiva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zábavnou formou pomocí tajenky a </a:t>
            </a:r>
            <a:r>
              <a:rPr lang="cs-CZ" sz="1800" dirty="0" err="1" smtClean="0">
                <a:solidFill>
                  <a:prstClr val="black"/>
                </a:solidFill>
              </a:rPr>
              <a:t>osmisměrky</a:t>
            </a:r>
            <a:r>
              <a:rPr lang="cs-CZ" sz="1800" dirty="0" smtClean="0">
                <a:solidFill>
                  <a:prstClr val="black"/>
                </a:solidFill>
              </a:rPr>
              <a:t>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 Je </a:t>
            </a:r>
            <a:r>
              <a:rPr lang="cs-CZ" sz="1800" dirty="0">
                <a:solidFill>
                  <a:prstClr val="black"/>
                </a:solidFill>
              </a:rPr>
              <a:t>určen pro samostatnou práci </a:t>
            </a:r>
            <a:r>
              <a:rPr lang="cs-CZ" sz="1800" dirty="0" smtClean="0">
                <a:solidFill>
                  <a:prstClr val="black"/>
                </a:solidFill>
              </a:rPr>
              <a:t>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kontrola  </a:t>
            </a:r>
            <a:r>
              <a:rPr lang="cs-CZ" sz="1800" dirty="0">
                <a:solidFill>
                  <a:prstClr val="black"/>
                </a:solidFill>
              </a:rPr>
              <a:t>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slova, skládání slov</a:t>
            </a:r>
            <a:endParaRPr lang="cs-CZ" sz="1800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solidFill>
                  <a:prstClr val="black"/>
                </a:solidFill>
              </a:rPr>
              <a:t>ilustrace –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7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6479" y="71711"/>
            <a:ext cx="6172200" cy="95937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664" y="827584"/>
            <a:ext cx="6408712" cy="72008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1. Vylušti tajenku.</a:t>
            </a:r>
          </a:p>
          <a:p>
            <a:pPr marL="1143000" indent="-1143000">
              <a:buAutoNum type="arabicPeriod"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 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>
              <a:buAutoNum type="arabicPeriod"/>
            </a:pPr>
            <a:endParaRPr lang="cs-CZ" sz="7200" dirty="0"/>
          </a:p>
          <a:p>
            <a:pPr>
              <a:buAutoNum type="arabicPeriod"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        TAJENKA:   _____________________</a:t>
            </a:r>
            <a:endParaRPr lang="cs-CZ" sz="7200" dirty="0"/>
          </a:p>
          <a:p>
            <a:pPr>
              <a:buAutoNum type="arabicPeriod"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2. </a:t>
            </a:r>
            <a:r>
              <a:rPr lang="cs-CZ" sz="7200" dirty="0" err="1" smtClean="0"/>
              <a:t>Osmisměrka</a:t>
            </a:r>
            <a:r>
              <a:rPr lang="cs-CZ" sz="7200" dirty="0" smtClean="0"/>
              <a:t> – vyhledej slova a napiš je. </a:t>
            </a: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>
              <a:buAutoNum type="arabicPeriod"/>
            </a:pPr>
            <a:endParaRPr lang="cs-CZ" sz="7200" dirty="0"/>
          </a:p>
          <a:p>
            <a:pPr>
              <a:buAutoNum type="arabicPeriod"/>
            </a:pPr>
            <a:endParaRPr lang="cs-CZ" sz="7200" dirty="0"/>
          </a:p>
          <a:p>
            <a:pPr>
              <a:buAutoNum type="arabicPeriod"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 </a:t>
            </a:r>
          </a:p>
          <a:p>
            <a:pPr>
              <a:buAutoNum type="arabicPeriod" startAt="2"/>
            </a:pPr>
            <a:endParaRPr lang="cs-CZ" sz="7200" dirty="0"/>
          </a:p>
          <a:p>
            <a:pPr>
              <a:buAutoNum type="arabicPeriod" startAt="2"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7200" dirty="0" smtClean="0"/>
              <a:t>______________________________________________________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 smtClean="0"/>
              <a:t>______________________________________________________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</a:t>
            </a:r>
            <a:endParaRPr lang="cs-CZ" sz="1800" dirty="0"/>
          </a:p>
          <a:p>
            <a:pPr>
              <a:buAutoNum type="arabicPeriod"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>
              <a:buAutoNum type="arabicPeriod"/>
            </a:pPr>
            <a:endParaRPr lang="cs-CZ" sz="1800" dirty="0"/>
          </a:p>
          <a:p>
            <a:pPr>
              <a:buAutoNum type="arabicPeriod"/>
            </a:pPr>
            <a:endParaRPr lang="cs-CZ" sz="1800" dirty="0" smtClean="0"/>
          </a:p>
          <a:p>
            <a:pPr>
              <a:buAutoNum type="arabicPeriod"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335835"/>
              </p:ext>
            </p:extLst>
          </p:nvPr>
        </p:nvGraphicFramePr>
        <p:xfrm>
          <a:off x="548680" y="1259632"/>
          <a:ext cx="45720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487" y="1547664"/>
            <a:ext cx="554360" cy="55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674" y="2102024"/>
            <a:ext cx="439985" cy="439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428" y="2481111"/>
            <a:ext cx="426785" cy="426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004" y="2893807"/>
            <a:ext cx="482352" cy="482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004" y="1001316"/>
            <a:ext cx="554360" cy="55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1835765"/>
              </p:ext>
            </p:extLst>
          </p:nvPr>
        </p:nvGraphicFramePr>
        <p:xfrm>
          <a:off x="476672" y="5292080"/>
          <a:ext cx="4572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691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147565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TAJENKA:   </a:t>
            </a:r>
            <a:r>
              <a:rPr lang="cs-CZ" sz="1800" u="sng" dirty="0" smtClean="0"/>
              <a:t>SRNEC</a:t>
            </a:r>
          </a:p>
          <a:p>
            <a:pPr marL="0" indent="0">
              <a:buNone/>
            </a:pPr>
            <a:endParaRPr lang="cs-CZ" sz="1800" u="sng" dirty="0"/>
          </a:p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r>
              <a:rPr lang="cs-CZ" sz="1800" dirty="0" smtClean="0"/>
              <a:t>2. </a:t>
            </a:r>
            <a:r>
              <a:rPr lang="cs-CZ" sz="1800" dirty="0" err="1" smtClean="0"/>
              <a:t>Osmisměrka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     </a:t>
            </a:r>
            <a:r>
              <a:rPr lang="cs-CZ" sz="1800" u="sng" dirty="0" smtClean="0"/>
              <a:t>láme, mele, lepí, lípa, Emil, pole, osel, nemá, mísa, Lola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32656" y="12229"/>
            <a:ext cx="6172200" cy="887363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Řešení:</a:t>
            </a:r>
            <a:br>
              <a:rPr lang="cs-CZ" sz="1800" dirty="0" smtClean="0"/>
            </a:br>
            <a:r>
              <a:rPr lang="cs-CZ" sz="1800" dirty="0" smtClean="0"/>
              <a:t>1. Tajenka.</a:t>
            </a:r>
            <a:endParaRPr lang="cs-CZ" sz="1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751520"/>
              </p:ext>
            </p:extLst>
          </p:nvPr>
        </p:nvGraphicFramePr>
        <p:xfrm>
          <a:off x="692696" y="827584"/>
          <a:ext cx="4572000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311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243</Words>
  <Application>Microsoft Office PowerPoint</Application>
  <PresentationFormat>Předvádění na obrazovce (4:3)</PresentationFormat>
  <Paragraphs>145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Procvičovací list</vt:lpstr>
      <vt:lpstr>Procvičovací list</vt:lpstr>
      <vt:lpstr>Řešení: 1. Tajenka.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 TO JE TÁTA</dc:title>
  <dc:creator>Zaneta</dc:creator>
  <cp:lastModifiedBy>Zaneta</cp:lastModifiedBy>
  <cp:revision>30</cp:revision>
  <dcterms:created xsi:type="dcterms:W3CDTF">2011-12-28T14:26:08Z</dcterms:created>
  <dcterms:modified xsi:type="dcterms:W3CDTF">2012-05-09T13:18:04Z</dcterms:modified>
</cp:coreProperties>
</file>