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59" r:id="rId3"/>
    <p:sldId id="258" r:id="rId4"/>
    <p:sldId id="262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19" autoAdjust="0"/>
  </p:normalViewPr>
  <p:slideViewPr>
    <p:cSldViewPr>
      <p:cViewPr>
        <p:scale>
          <a:sx n="100" d="100"/>
          <a:sy n="100" d="100"/>
        </p:scale>
        <p:origin x="-1236" y="117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F221E-916C-4F43-873E-F411509D9B3F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17C01F-0BC7-4B71-BD2D-14F37DC96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597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7C01F-0BC7-4B71-BD2D-14F37DC96F8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27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41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77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69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75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2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40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8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29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333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0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63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90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0"/>
            <a:ext cx="6172200" cy="11094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1115617"/>
            <a:ext cx="6172200" cy="7052602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VY_12_INOVACE_21_Procvičovací </a:t>
            </a:r>
            <a:r>
              <a:rPr lang="cs-CZ" sz="1800" dirty="0">
                <a:solidFill>
                  <a:prstClr val="black"/>
                </a:solidFill>
              </a:rPr>
              <a:t>list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21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</a:t>
            </a:r>
            <a:r>
              <a:rPr lang="cs-CZ" sz="1800" dirty="0" smtClean="0">
                <a:solidFill>
                  <a:prstClr val="black"/>
                </a:solidFill>
              </a:rPr>
              <a:t>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15.11. 2011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</a:t>
            </a:r>
            <a:r>
              <a:rPr lang="cs-CZ" sz="1800" dirty="0" smtClean="0">
                <a:solidFill>
                  <a:prstClr val="black"/>
                </a:solidFill>
              </a:rPr>
              <a:t>ročníku k procvičení učiva.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 Přiřazování – slova mnohoznačná. Tvoření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jednoduchých vět. Je </a:t>
            </a:r>
            <a:r>
              <a:rPr lang="cs-CZ" sz="1800" dirty="0">
                <a:solidFill>
                  <a:prstClr val="black"/>
                </a:solidFill>
              </a:rPr>
              <a:t>určen pro samostatnou práci 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žáků, společná  kontrola  </a:t>
            </a:r>
            <a:r>
              <a:rPr lang="cs-CZ" sz="1800" dirty="0">
                <a:solidFill>
                  <a:prstClr val="black"/>
                </a:solidFill>
              </a:rPr>
              <a:t>proběhne na interaktivní  </a:t>
            </a:r>
            <a:r>
              <a:rPr lang="cs-CZ" sz="1800" dirty="0" smtClean="0">
                <a:solidFill>
                  <a:prstClr val="black"/>
                </a:solidFill>
              </a:rPr>
              <a:t>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tabuli</a:t>
            </a:r>
            <a:r>
              <a:rPr lang="cs-CZ" sz="18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</a:t>
            </a:r>
            <a:r>
              <a:rPr lang="cs-CZ" sz="1800" b="1" dirty="0" smtClean="0">
                <a:solidFill>
                  <a:prstClr val="black"/>
                </a:solidFill>
              </a:rPr>
              <a:t>slova: </a:t>
            </a:r>
            <a:r>
              <a:rPr lang="cs-CZ" sz="1800" dirty="0" smtClean="0">
                <a:solidFill>
                  <a:prstClr val="black"/>
                </a:solidFill>
              </a:rPr>
              <a:t>přiřazování, tvoření vět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ilustrace –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7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823" y="0"/>
            <a:ext cx="6172200" cy="95937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67" y="994049"/>
            <a:ext cx="6408712" cy="7200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1. Vylušti . </a:t>
            </a:r>
          </a:p>
          <a:p>
            <a:pPr marL="0" indent="0">
              <a:buNone/>
            </a:pPr>
            <a:r>
              <a:rPr lang="cs-CZ" sz="1800" dirty="0" smtClean="0"/>
              <a:t>   </a:t>
            </a:r>
          </a:p>
          <a:p>
            <a:pPr marL="1143000" indent="-1143000">
              <a:buAutoNum type="arabicPeriod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2. Napiš věty.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Ota                              ___________________________________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Míla                            ___________________________________  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2627784"/>
            <a:ext cx="643500" cy="6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248" y="1403648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342" y="2627784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63" y="1381175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252" y="2555776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309167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501" y="2607618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376" y="1309167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664" y="1299481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384" y="2454960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8720" y="2051720"/>
            <a:ext cx="28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65714" y="198936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9865" y="196689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1168" y="19893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3580" y="1989366"/>
            <a:ext cx="421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6662" y="3254152"/>
            <a:ext cx="40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65714" y="32541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49865" y="31933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1168" y="31318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93296" y="31318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7162284"/>
              </p:ext>
            </p:extLst>
          </p:nvPr>
        </p:nvGraphicFramePr>
        <p:xfrm>
          <a:off x="1192180" y="3995936"/>
          <a:ext cx="4572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62" y="5436096"/>
            <a:ext cx="945323" cy="94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585" y="651621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91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1619672"/>
            <a:ext cx="6336704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Pepa                        _____________________________________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32656" y="323528"/>
            <a:ext cx="6172200" cy="887363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Máma                      _____________________________________ 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588" y="467544"/>
            <a:ext cx="919716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438" y="1691680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311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96545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Řešení: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664" y="1331640"/>
            <a:ext cx="6172200" cy="6034617"/>
          </a:xfrm>
        </p:spPr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800" dirty="0" smtClean="0"/>
              <a:t>Vylušti.</a:t>
            </a:r>
          </a:p>
          <a:p>
            <a:pPr>
              <a:buAutoNum type="arabicPeriod"/>
            </a:pPr>
            <a:endParaRPr lang="cs-CZ" sz="1800" dirty="0"/>
          </a:p>
          <a:p>
            <a:pPr>
              <a:buAutoNum type="arabicPeriod"/>
            </a:pPr>
            <a:endParaRPr lang="cs-CZ" sz="1800" dirty="0" smtClean="0"/>
          </a:p>
          <a:p>
            <a:pPr>
              <a:buAutoNum type="arabicPeriod"/>
            </a:pPr>
            <a:endParaRPr lang="cs-CZ" sz="1800" dirty="0"/>
          </a:p>
          <a:p>
            <a:pPr>
              <a:buAutoNum type="arabicPeriod" startAt="2"/>
            </a:pPr>
            <a:r>
              <a:rPr lang="cs-CZ" sz="1800" dirty="0" smtClean="0"/>
              <a:t>Napiš věty.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</a:t>
            </a:r>
            <a:r>
              <a:rPr lang="cs-CZ" sz="1800" u="sng" dirty="0" smtClean="0"/>
              <a:t>Ota  jede.   Míla  mete.   Máma  mele.   Pepa  lepí</a:t>
            </a:r>
            <a:r>
              <a:rPr lang="cs-CZ" sz="1800" dirty="0" smtClean="0"/>
              <a:t>.</a:t>
            </a:r>
            <a:r>
              <a:rPr lang="cs-CZ" sz="1800" u="sng" dirty="0" smtClean="0"/>
              <a:t>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716633"/>
              </p:ext>
            </p:extLst>
          </p:nvPr>
        </p:nvGraphicFramePr>
        <p:xfrm>
          <a:off x="548680" y="1907704"/>
          <a:ext cx="4572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451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203</Words>
  <Application>Microsoft Office PowerPoint</Application>
  <PresentationFormat>Předvádění na obrazovce (4:3)</PresentationFormat>
  <Paragraphs>76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Procvičovací list</vt:lpstr>
      <vt:lpstr>Procvičovací list</vt:lpstr>
      <vt:lpstr>Máma                      _____________________________________ 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 TO JE TÁTA</dc:title>
  <dc:creator>Zaneta</dc:creator>
  <cp:lastModifiedBy>Zaneta</cp:lastModifiedBy>
  <cp:revision>34</cp:revision>
  <dcterms:created xsi:type="dcterms:W3CDTF">2011-12-28T14:26:08Z</dcterms:created>
  <dcterms:modified xsi:type="dcterms:W3CDTF">2012-05-09T13:18:39Z</dcterms:modified>
</cp:coreProperties>
</file>