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14" y="118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E363F-0A16-4B5F-B166-830B170B291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45222-D3E3-4B03-8985-60538440E2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0749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E363F-0A16-4B5F-B166-830B170B291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45222-D3E3-4B03-8985-60538440E2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3672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E363F-0A16-4B5F-B166-830B170B291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45222-D3E3-4B03-8985-60538440E2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1500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E363F-0A16-4B5F-B166-830B170B291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45222-D3E3-4B03-8985-60538440E2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9647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E363F-0A16-4B5F-B166-830B170B291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45222-D3E3-4B03-8985-60538440E2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8097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E363F-0A16-4B5F-B166-830B170B291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45222-D3E3-4B03-8985-60538440E2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4780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E363F-0A16-4B5F-B166-830B170B291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45222-D3E3-4B03-8985-60538440E2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7523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E363F-0A16-4B5F-B166-830B170B291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45222-D3E3-4B03-8985-60538440E2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190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E363F-0A16-4B5F-B166-830B170B291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45222-D3E3-4B03-8985-60538440E2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8351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E363F-0A16-4B5F-B166-830B170B291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45222-D3E3-4B03-8985-60538440E2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6194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E363F-0A16-4B5F-B166-830B170B291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45222-D3E3-4B03-8985-60538440E2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1745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E363F-0A16-4B5F-B166-830B170B291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45222-D3E3-4B03-8985-60538440E2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742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0"/>
            <a:ext cx="6172200" cy="111561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Písmeno V, v, Z, z  </a:t>
            </a:r>
            <a:endParaRPr lang="cs-CZ" sz="28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33375" y="1116013"/>
            <a:ext cx="6172200" cy="6034087"/>
          </a:xfrm>
        </p:spPr>
        <p:txBody>
          <a:bodyPr>
            <a:normAutofit fontScale="92500" lnSpcReduction="10000"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 </a:t>
            </a:r>
            <a:r>
              <a:rPr lang="cs-CZ" sz="1800" dirty="0" smtClean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VY_12_INOVACE_23_Písmeno  V, v, Z, z 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</a:t>
            </a:r>
            <a:r>
              <a:rPr lang="cs-CZ" sz="1800" b="1" dirty="0" smtClean="0">
                <a:solidFill>
                  <a:prstClr val="black"/>
                </a:solidFill>
              </a:rPr>
              <a:t>1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23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 </a:t>
            </a:r>
            <a:r>
              <a:rPr lang="cs-CZ" sz="1800" dirty="0" smtClean="0">
                <a:solidFill>
                  <a:prstClr val="black"/>
                </a:solidFill>
              </a:rPr>
              <a:t>18. 1. 2012</a:t>
            </a:r>
            <a:endParaRPr lang="cs-CZ" sz="18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</a:t>
            </a:r>
            <a:r>
              <a:rPr lang="cs-CZ" sz="1800" dirty="0" smtClean="0">
                <a:solidFill>
                  <a:prstClr val="black"/>
                </a:solidFill>
              </a:rPr>
              <a:t>ročníku k procvičení slabik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s písmenem </a:t>
            </a:r>
            <a:r>
              <a:rPr lang="cs-CZ" sz="1800" b="1" dirty="0" smtClean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V</a:t>
            </a:r>
            <a:r>
              <a:rPr lang="cs-CZ" sz="1800" dirty="0" smtClean="0">
                <a:solidFill>
                  <a:prstClr val="black"/>
                </a:solidFill>
              </a:rPr>
              <a:t>, v, Z, z. Čtení a skládání </a:t>
            </a: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slov</a:t>
            </a: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a vět.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Je </a:t>
            </a:r>
            <a:r>
              <a:rPr lang="cs-CZ" sz="1800" dirty="0">
                <a:solidFill>
                  <a:prstClr val="black"/>
                </a:solidFill>
              </a:rPr>
              <a:t>určen pro samostatnou </a:t>
            </a:r>
            <a:r>
              <a:rPr lang="cs-CZ" sz="1800" dirty="0" smtClean="0">
                <a:solidFill>
                  <a:prstClr val="black"/>
                </a:solidFill>
              </a:rPr>
              <a:t>práci žáků</a:t>
            </a:r>
            <a:r>
              <a:rPr lang="cs-CZ" sz="1800" dirty="0">
                <a:solidFill>
                  <a:prstClr val="black"/>
                </a:solidFill>
              </a:rPr>
              <a:t>, společná 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kontrola </a:t>
            </a:r>
            <a:r>
              <a:rPr lang="cs-CZ" sz="1800" dirty="0">
                <a:solidFill>
                  <a:prstClr val="black"/>
                </a:solidFill>
              </a:rPr>
              <a:t>proběhne na </a:t>
            </a:r>
            <a:r>
              <a:rPr lang="cs-CZ" sz="1800" dirty="0" smtClean="0">
                <a:solidFill>
                  <a:prstClr val="black"/>
                </a:solidFill>
              </a:rPr>
              <a:t>interaktivní  </a:t>
            </a:r>
            <a:r>
              <a:rPr lang="cs-CZ" sz="1800" dirty="0">
                <a:solidFill>
                  <a:prstClr val="black"/>
                </a:solidFill>
              </a:rPr>
              <a:t>tabuli.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Klíčová slova:  </a:t>
            </a:r>
            <a:r>
              <a:rPr lang="cs-CZ" sz="1800" dirty="0" smtClean="0">
                <a:solidFill>
                  <a:prstClr val="black"/>
                </a:solidFill>
              </a:rPr>
              <a:t>slabika – slovo - věta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</a:t>
            </a:r>
            <a:r>
              <a:rPr lang="cs-CZ" sz="1800" b="1" dirty="0" smtClean="0">
                <a:solidFill>
                  <a:prstClr val="black"/>
                </a:solidFill>
              </a:rPr>
              <a:t>: </a:t>
            </a:r>
            <a:r>
              <a:rPr lang="cs-CZ" sz="1800" dirty="0" smtClean="0">
                <a:solidFill>
                  <a:prstClr val="black"/>
                </a:solidFill>
              </a:rPr>
              <a:t>autorka</a:t>
            </a:r>
            <a:endParaRPr lang="cs-CZ" sz="1800" b="1" dirty="0" smtClean="0">
              <a:solidFill>
                <a:prstClr val="black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2757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2704"/>
            <a:ext cx="6172200" cy="12569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V, v, Z, z,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187624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Doplň a přečti slova.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LOVÍ                                         VOLÁ     </a:t>
            </a:r>
          </a:p>
          <a:p>
            <a:pPr marL="0" indent="0">
              <a:buNone/>
            </a:pPr>
            <a:r>
              <a:rPr lang="cs-CZ" sz="1800" dirty="0" smtClean="0"/>
              <a:t>VY                                            ZA   </a:t>
            </a:r>
          </a:p>
          <a:p>
            <a:pPr marL="0" indent="0">
              <a:buNone/>
            </a:pPr>
            <a:r>
              <a:rPr lang="cs-CZ" sz="1800" dirty="0" smtClean="0"/>
              <a:t>U                                              VY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2. Slož jméno: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2.vagon,  1. vagon,  4. vagon,  3. vagon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3. vagon,  1. vagon,  5. vagon,  2. vagon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70132472"/>
              </p:ext>
            </p:extLst>
          </p:nvPr>
        </p:nvGraphicFramePr>
        <p:xfrm>
          <a:off x="764704" y="2123728"/>
          <a:ext cx="864096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640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05756286"/>
              </p:ext>
            </p:extLst>
          </p:nvPr>
        </p:nvGraphicFramePr>
        <p:xfrm>
          <a:off x="3429000" y="2123728"/>
          <a:ext cx="936104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3610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692696" y="4211960"/>
            <a:ext cx="720080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64704" y="3851920"/>
            <a:ext cx="72008" cy="36004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52736" y="3635896"/>
            <a:ext cx="360040" cy="57606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74862" y="4463988"/>
            <a:ext cx="468052" cy="5400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56692" y="4644008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12776" y="4355976"/>
            <a:ext cx="360040" cy="1080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770931" y="4067944"/>
            <a:ext cx="648072" cy="68407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87155" y="4084712"/>
            <a:ext cx="648072" cy="6840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799434" y="4084712"/>
            <a:ext cx="648072" cy="68407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862203" y="4067944"/>
            <a:ext cx="648072" cy="68407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779043" y="4067944"/>
            <a:ext cx="648072" cy="68407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9003" y="4355976"/>
            <a:ext cx="360040" cy="1080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455146" y="4372744"/>
            <a:ext cx="360040" cy="1080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435227" y="4372744"/>
            <a:ext cx="360040" cy="1080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427115" y="4352739"/>
            <a:ext cx="360040" cy="1080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772816" y="4644008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130971" y="4644008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771267" y="4644008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139083" y="4616388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789276" y="4588768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161656" y="4616388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795267" y="4644008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167114" y="4644008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826199" y="4616388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186239" y="4616388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1772816" y="4084712"/>
            <a:ext cx="646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U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779043" y="4084712"/>
            <a:ext cx="648072" cy="379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Z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789276" y="4084712"/>
            <a:ext cx="660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A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99434" y="4084712"/>
            <a:ext cx="655712" cy="379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Z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840032" y="4084712"/>
            <a:ext cx="634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V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772480" y="6300192"/>
            <a:ext cx="720080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844488" y="5940152"/>
            <a:ext cx="72008" cy="36004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132520" y="5724128"/>
            <a:ext cx="360040" cy="57606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1154646" y="6552220"/>
            <a:ext cx="468052" cy="5400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736476" y="6732240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492560" y="6444208"/>
            <a:ext cx="360040" cy="1080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850715" y="6156176"/>
            <a:ext cx="648072" cy="68407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866939" y="6172944"/>
            <a:ext cx="648072" cy="6840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879218" y="6172944"/>
            <a:ext cx="648072" cy="68407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941987" y="6156176"/>
            <a:ext cx="648072" cy="68407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2858827" y="6156176"/>
            <a:ext cx="648072" cy="68407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498787" y="6444208"/>
            <a:ext cx="360040" cy="1080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534930" y="6460976"/>
            <a:ext cx="360040" cy="1080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4515011" y="6460976"/>
            <a:ext cx="360040" cy="1080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3506899" y="6440971"/>
            <a:ext cx="360040" cy="1080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1852600" y="6732240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2210755" y="6732240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2851051" y="6732240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3218867" y="6704620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3869060" y="6677000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4241440" y="6704620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4875051" y="6732240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5246898" y="6732240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905983" y="6704620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266023" y="6704620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1852600" y="6172944"/>
            <a:ext cx="646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É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858827" y="6172944"/>
            <a:ext cx="648072" cy="379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A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3869060" y="6172944"/>
            <a:ext cx="660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V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879218" y="6172944"/>
            <a:ext cx="655712" cy="379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Z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919816" y="6172944"/>
            <a:ext cx="634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N</a:t>
            </a:r>
            <a:endParaRPr lang="cs-CZ" dirty="0"/>
          </a:p>
        </p:txBody>
      </p:sp>
      <p:pic>
        <p:nvPicPr>
          <p:cNvPr id="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77908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                          ZALITÝ.</a:t>
            </a:r>
            <a:br>
              <a:rPr lang="cs-CZ" sz="1800" dirty="0" smtClean="0"/>
            </a:br>
            <a:r>
              <a:rPr lang="cs-CZ" sz="1800" dirty="0" smtClean="0"/>
              <a:t>DŮM JE            ZASETÝ. </a:t>
            </a:r>
            <a:r>
              <a:rPr lang="cs-CZ" sz="1800" dirty="0"/>
              <a:t> </a:t>
            </a:r>
            <a:r>
              <a:rPr lang="cs-CZ" sz="1800" dirty="0" smtClean="0"/>
              <a:t>         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                     ZAVÁTÝ.</a:t>
            </a:r>
            <a:endParaRPr lang="cs-CZ" sz="1800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196752" y="827584"/>
            <a:ext cx="50405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196752" y="1115616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196752" y="1115616"/>
            <a:ext cx="50405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32656" y="323528"/>
            <a:ext cx="28083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3. Vyber a utvoř správnou větu.</a:t>
            </a:r>
            <a:endParaRPr lang="cs-CZ" sz="1400" dirty="0"/>
          </a:p>
        </p:txBody>
      </p:sp>
      <p:pic>
        <p:nvPicPr>
          <p:cNvPr id="1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8760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05799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br>
              <a:rPr lang="cs-CZ" sz="1400" dirty="0" smtClean="0"/>
            </a:br>
            <a:r>
              <a:rPr lang="cs-CZ" sz="1400" dirty="0" smtClean="0"/>
              <a:t>1. VYLOVÍ                                        ZAVOLÁ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ULOVÍ                                          VYVOLÁ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2. ZUZA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VÉNA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3. DŮM JE  ZAVÁTÝ. </a:t>
            </a: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8760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0688" y="6444208"/>
            <a:ext cx="18681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Obrázky – vlastní práce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008126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257</Words>
  <Application>Microsoft Office PowerPoint</Application>
  <PresentationFormat>Předvádění na obrazovce (4:3)</PresentationFormat>
  <Paragraphs>60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Písmeno V, v, Z, z  </vt:lpstr>
      <vt:lpstr>V, v, Z, z, </vt:lpstr>
      <vt:lpstr>                          ZALITÝ. DŮM JE            ZASETÝ.                                      ZAVÁTÝ.</vt:lpstr>
      <vt:lpstr>Řešení: 1. VYLOVÍ                                        ZAVOLÁ     ULOVÍ                                          VYVOLÁ  2. ZUZA     VÉNA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Písmeno V, v, Z, z – vyvození</dc:title>
  <dc:creator>Zaneta</dc:creator>
  <cp:lastModifiedBy>Dum</cp:lastModifiedBy>
  <cp:revision>11</cp:revision>
  <dcterms:created xsi:type="dcterms:W3CDTF">2012-01-31T19:42:07Z</dcterms:created>
  <dcterms:modified xsi:type="dcterms:W3CDTF">2012-05-21T20:04:33Z</dcterms:modified>
</cp:coreProperties>
</file>