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09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765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727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074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70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315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90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851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237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790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064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951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0415C-427D-4BE5-BCAB-BC275C6EA69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DA195-941E-410A-98CB-765B362B1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308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Dvojhlásky au, ou 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403648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VY_12_INOVACE_24_Dvojhláska </a:t>
            </a:r>
            <a:r>
              <a:rPr lang="cs-CZ" sz="1800" dirty="0" smtClean="0">
                <a:solidFill>
                  <a:prstClr val="black"/>
                </a:solidFill>
              </a:rPr>
              <a:t>au, ou 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24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22. </a:t>
            </a:r>
            <a:r>
              <a:rPr lang="cs-CZ" sz="1800" dirty="0">
                <a:solidFill>
                  <a:prstClr val="black"/>
                </a:solidFill>
              </a:rPr>
              <a:t>1. </a:t>
            </a:r>
            <a:r>
              <a:rPr lang="cs-CZ" sz="1800" dirty="0" smtClean="0">
                <a:solidFill>
                  <a:prstClr val="black"/>
                </a:solidFill>
              </a:rPr>
              <a:t>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slabik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s </a:t>
            </a:r>
            <a:r>
              <a:rPr lang="cs-CZ" sz="1800" dirty="0" smtClean="0">
                <a:solidFill>
                  <a:prstClr val="black"/>
                </a:solidFill>
              </a:rPr>
              <a:t>dvojhláskami </a:t>
            </a:r>
            <a:r>
              <a:rPr lang="cs-CZ" sz="1800" b="1" dirty="0" smtClean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au, ou. </a:t>
            </a:r>
            <a:r>
              <a:rPr lang="cs-CZ" sz="1800" dirty="0">
                <a:solidFill>
                  <a:prstClr val="black"/>
                </a:solidFill>
              </a:rPr>
              <a:t>Čtení a skládání  </a:t>
            </a:r>
            <a:r>
              <a:rPr lang="cs-CZ" sz="1800" dirty="0" smtClean="0">
                <a:solidFill>
                  <a:prstClr val="black"/>
                </a:solidFill>
              </a:rPr>
              <a:t>slov</a:t>
            </a: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a vět.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Klíčová slova:  </a:t>
            </a:r>
            <a:r>
              <a:rPr lang="cs-CZ" sz="1800" dirty="0">
                <a:solidFill>
                  <a:prstClr val="black"/>
                </a:solidFill>
              </a:rPr>
              <a:t>slabika – slovo - věta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</a:t>
            </a:r>
            <a:r>
              <a:rPr lang="cs-CZ" sz="1800" dirty="0" smtClean="0">
                <a:solidFill>
                  <a:prstClr val="black"/>
                </a:solidFill>
              </a:rPr>
              <a:t>autorka</a:t>
            </a:r>
            <a:endParaRPr lang="cs-CZ" sz="18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829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AU,  OU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AutoNum type="arabicPeriod"/>
            </a:pPr>
            <a:r>
              <a:rPr lang="cs-CZ" sz="1400" dirty="0" smtClean="0"/>
              <a:t>Je  to  tak?  Napiš  ANO – NE.</a:t>
            </a:r>
          </a:p>
          <a:p>
            <a:pPr>
              <a:buAutoNum type="arabicPeriod"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  </a:t>
            </a:r>
            <a:r>
              <a:rPr lang="cs-CZ" sz="1800" dirty="0" smtClean="0"/>
              <a:t>KOS  ČÍHÁ  NA   KOCOURA.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MASO  KOUSÁ  MOURKA.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SOVA  LOVÍ  HMYZ.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400" dirty="0" smtClean="0"/>
              <a:t>2. Utvoř  nové  slovo.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</a:t>
            </a:r>
            <a:r>
              <a:rPr lang="cs-CZ" sz="1800" dirty="0" smtClean="0"/>
              <a:t>___</a:t>
            </a:r>
            <a:r>
              <a:rPr lang="cs-CZ" sz="1800" dirty="0" err="1" smtClean="0"/>
              <a:t>edou</a:t>
            </a:r>
            <a:r>
              <a:rPr lang="cs-CZ" sz="1800" dirty="0" smtClean="0"/>
              <a:t>                 ___</a:t>
            </a:r>
            <a:r>
              <a:rPr lang="cs-CZ" sz="1800" dirty="0" err="1" smtClean="0"/>
              <a:t>ezou</a:t>
            </a:r>
            <a:r>
              <a:rPr lang="cs-CZ" sz="1800" dirty="0" smtClean="0"/>
              <a:t>                   ____</a:t>
            </a:r>
            <a:r>
              <a:rPr lang="cs-CZ" sz="1800" dirty="0" err="1" smtClean="0"/>
              <a:t>ouka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3. Co  jí  Mourek?  Utvoř  věty.</a:t>
            </a:r>
          </a:p>
          <a:p>
            <a:pPr marL="0" indent="0">
              <a:buNone/>
            </a:pPr>
            <a:r>
              <a:rPr lang="cs-CZ" sz="1400" dirty="0" smtClean="0"/>
              <a:t>  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</a:t>
            </a:r>
            <a:r>
              <a:rPr lang="cs-CZ" sz="1800" dirty="0" smtClean="0"/>
              <a:t>Tom dá  Mourkovi</a:t>
            </a:r>
            <a:r>
              <a:rPr lang="cs-CZ" sz="1400" dirty="0" smtClean="0"/>
              <a:t>   </a:t>
            </a:r>
            <a:r>
              <a:rPr lang="cs-CZ" sz="1800" dirty="0" smtClean="0"/>
              <a:t>_______________________.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(trávu,  mléko,  seno,  maso)</a:t>
            </a:r>
            <a:r>
              <a:rPr lang="cs-CZ" sz="1400" dirty="0" smtClean="0"/>
              <a:t> </a:t>
            </a: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066397"/>
              </p:ext>
            </p:extLst>
          </p:nvPr>
        </p:nvGraphicFramePr>
        <p:xfrm>
          <a:off x="3356992" y="2627784"/>
          <a:ext cx="98985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898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963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251520"/>
            <a:ext cx="6172200" cy="1524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400" dirty="0" smtClean="0"/>
              <a:t>Řešení: </a:t>
            </a:r>
            <a:br>
              <a:rPr lang="cs-CZ" sz="1400" dirty="0" smtClean="0"/>
            </a:br>
            <a:r>
              <a:rPr lang="cs-CZ" sz="1400" dirty="0" smtClean="0"/>
              <a:t>1. 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000" dirty="0" smtClean="0"/>
              <a:t>        KOS  ČÍHÁ  NA   KOCOURA.  </a:t>
            </a:r>
            <a:br>
              <a:rPr lang="cs-CZ" sz="2000" dirty="0" smtClean="0"/>
            </a:br>
            <a:r>
              <a:rPr lang="cs-CZ" sz="2000" dirty="0" smtClean="0"/>
              <a:t>        MASO  KOUSÁ  MOURKA.</a:t>
            </a:r>
            <a:br>
              <a:rPr lang="cs-CZ" sz="2000" dirty="0" smtClean="0"/>
            </a:br>
            <a:r>
              <a:rPr lang="cs-CZ" sz="2000" dirty="0" smtClean="0"/>
              <a:t>        SOVA  LOVÍ  HMYZ.</a:t>
            </a:r>
            <a:br>
              <a:rPr lang="cs-CZ" sz="2000" dirty="0" smtClean="0"/>
            </a:b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8743206"/>
              </p:ext>
            </p:extLst>
          </p:nvPr>
        </p:nvGraphicFramePr>
        <p:xfrm>
          <a:off x="3573016" y="611560"/>
          <a:ext cx="989856" cy="11521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89856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NE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42060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60648" y="2411760"/>
            <a:ext cx="648072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2.   jedou                vezou                 louka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 3.    Tom  dá  Mourkovi  mléko.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Tom  dá  Mourkovi  maso. </a:t>
            </a:r>
            <a:endParaRPr lang="cs-CZ" sz="1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291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234</Words>
  <Application>Microsoft Office PowerPoint</Application>
  <PresentationFormat>Předvádění na obrazovce (4:3)</PresentationFormat>
  <Paragraphs>48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Dvojhlásky au, ou  </vt:lpstr>
      <vt:lpstr>AU,  OU </vt:lpstr>
      <vt:lpstr>Řešení:  1.           KOS  ČÍHÁ  NA   KOCOURA.           MASO  KOUSÁ  MOURKA.         SOVA  LOVÍ  HMYZ.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Dvojhlásky au, ou – vyvození</dc:title>
  <dc:creator>Zaneta</dc:creator>
  <cp:lastModifiedBy>Zaneta</cp:lastModifiedBy>
  <cp:revision>9</cp:revision>
  <dcterms:created xsi:type="dcterms:W3CDTF">2012-01-31T20:39:45Z</dcterms:created>
  <dcterms:modified xsi:type="dcterms:W3CDTF">2012-05-09T13:20:33Z</dcterms:modified>
</cp:coreProperties>
</file>