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51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82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89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66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897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749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499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11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90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830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479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107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72F85-8ADD-462D-8BE8-D087087A4D83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DADA22-6351-40AC-B3C7-77E0D57BA8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068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H, h, Š, š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75656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 </a:t>
            </a:r>
            <a:r>
              <a:rPr lang="cs-CZ" sz="1800" dirty="0" smtClean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VY_12_INOVACE_25_Písmeno  </a:t>
            </a:r>
            <a:r>
              <a:rPr lang="cs-CZ" sz="1800" dirty="0" smtClean="0">
                <a:solidFill>
                  <a:prstClr val="black"/>
                </a:solidFill>
              </a:rPr>
              <a:t>H, h, Š, š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 smtClean="0">
                <a:solidFill>
                  <a:prstClr val="black"/>
                </a:solidFill>
              </a:rPr>
              <a:t>Pracovní </a:t>
            </a:r>
            <a:r>
              <a:rPr lang="cs-CZ" sz="1800" dirty="0">
                <a:solidFill>
                  <a:prstClr val="black"/>
                </a:solidFill>
              </a:rPr>
              <a:t>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25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29. </a:t>
            </a:r>
            <a:r>
              <a:rPr lang="cs-CZ" sz="1800" dirty="0">
                <a:solidFill>
                  <a:prstClr val="black"/>
                </a:solidFill>
              </a:rPr>
              <a:t>1. </a:t>
            </a:r>
            <a:r>
              <a:rPr lang="cs-CZ" sz="1800" dirty="0" smtClean="0">
                <a:solidFill>
                  <a:prstClr val="black"/>
                </a:solidFill>
              </a:rPr>
              <a:t>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</a:t>
            </a:r>
            <a:r>
              <a:rPr lang="cs-CZ" sz="1800" dirty="0" smtClean="0">
                <a:solidFill>
                  <a:prstClr val="black"/>
                </a:solidFill>
              </a:rPr>
              <a:t>slov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</a:t>
            </a:r>
            <a:r>
              <a:rPr lang="cs-CZ" sz="1800" dirty="0" smtClean="0">
                <a:solidFill>
                  <a:prstClr val="black"/>
                </a:solidFill>
              </a:rPr>
              <a:t>písmeny 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H, h, Š, š. Čtení </a:t>
            </a:r>
            <a:r>
              <a:rPr lang="cs-CZ" sz="1800" dirty="0">
                <a:solidFill>
                  <a:prstClr val="black"/>
                </a:solidFill>
              </a:rPr>
              <a:t>a skládání  </a:t>
            </a:r>
            <a:r>
              <a:rPr lang="cs-CZ" sz="1800" dirty="0" smtClean="0">
                <a:solidFill>
                  <a:prstClr val="black"/>
                </a:solidFill>
              </a:rPr>
              <a:t>slov</a:t>
            </a: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a vět.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slova:  </a:t>
            </a:r>
            <a:r>
              <a:rPr lang="cs-CZ" sz="1800" dirty="0">
                <a:solidFill>
                  <a:prstClr val="black"/>
                </a:solidFill>
              </a:rPr>
              <a:t>slabika – slovo - věta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autorka</a:t>
            </a:r>
            <a:endParaRPr lang="cs-CZ" sz="18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766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107504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H, h, Š, 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691680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 Utvoř   slova.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                </a:t>
            </a:r>
            <a:r>
              <a:rPr lang="cs-CZ" sz="1800" dirty="0" smtClean="0"/>
              <a:t>ŠILA                                                      HLA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smtClean="0"/>
              <a:t>U                                                                                               SY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VY                                                                                             </a:t>
            </a:r>
            <a:r>
              <a:rPr lang="cs-CZ" sz="1800" dirty="0" err="1" smtClean="0"/>
              <a:t>VY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ZA                                                                                             VA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400" dirty="0" smtClean="0"/>
              <a:t>2.   Vypiš jména.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</a:t>
            </a:r>
            <a:r>
              <a:rPr lang="cs-CZ" sz="1800" dirty="0" smtClean="0"/>
              <a:t>Pepa  jí  kaši.   Šárka  šije  šaty.   Saša  píše  úkol.   </a:t>
            </a:r>
          </a:p>
          <a:p>
            <a:pPr marL="0" indent="0">
              <a:buNone/>
            </a:pPr>
            <a:r>
              <a:rPr lang="cs-CZ" sz="1800" dirty="0" smtClean="0"/>
              <a:t>    Tomáš  nese  tašku.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________________________________________________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      ________________________________________________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665818"/>
              </p:ext>
            </p:extLst>
          </p:nvPr>
        </p:nvGraphicFramePr>
        <p:xfrm>
          <a:off x="1052736" y="2555776"/>
          <a:ext cx="1277888" cy="110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778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84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101863"/>
              </p:ext>
            </p:extLst>
          </p:nvPr>
        </p:nvGraphicFramePr>
        <p:xfrm>
          <a:off x="4221088" y="2555776"/>
          <a:ext cx="1277888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778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3046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829552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3.  Spoj  slova ,  která  se  rýmují.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     </a:t>
            </a:r>
            <a:r>
              <a:rPr lang="cs-CZ" sz="1800" dirty="0" smtClean="0"/>
              <a:t>VAŠEK               PUSA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LIŠKA                LOUKA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HUSA                MYŠKA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MOUKA            ŠAŠEK</a:t>
            </a: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07803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233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 smtClean="0"/>
              <a:t>1.  UŠILA                  HLASY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VYŠILA                 HLAVY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ZAŠILA                 HLAVA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2.   </a:t>
            </a:r>
            <a:r>
              <a:rPr lang="cs-CZ" sz="1800" u="sng" dirty="0" smtClean="0"/>
              <a:t>Pepa,  Šárka,  Saša,  Tomáš</a:t>
            </a:r>
          </a:p>
          <a:p>
            <a:pPr>
              <a:buAutoNum type="arabicPeriod" startAt="2"/>
            </a:pPr>
            <a:endParaRPr lang="cs-CZ" sz="1800" u="sng" dirty="0"/>
          </a:p>
          <a:p>
            <a:pPr marL="0" indent="0">
              <a:buNone/>
            </a:pPr>
            <a:r>
              <a:rPr lang="cs-CZ" sz="1400" dirty="0" smtClean="0"/>
              <a:t>3.  Spoj  slova ,  která  se  rýmují.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>       </a:t>
            </a:r>
            <a:r>
              <a:rPr lang="cs-CZ" sz="1800" dirty="0" smtClean="0"/>
              <a:t>VAŠEK               PUSA</a:t>
            </a:r>
            <a:br>
              <a:rPr lang="cs-CZ" sz="1800" dirty="0" smtClean="0"/>
            </a:br>
            <a:r>
              <a:rPr lang="cs-CZ" sz="1800" dirty="0" smtClean="0"/>
              <a:t>     LIŠKA                LOUKA</a:t>
            </a:r>
            <a:br>
              <a:rPr lang="cs-CZ" sz="1800" dirty="0" smtClean="0"/>
            </a:br>
            <a:r>
              <a:rPr lang="cs-CZ" sz="1800" dirty="0" smtClean="0"/>
              <a:t>     HUSA                MYŠKA</a:t>
            </a:r>
            <a:br>
              <a:rPr lang="cs-CZ" sz="1800" dirty="0" smtClean="0"/>
            </a:br>
            <a:r>
              <a:rPr lang="cs-CZ" sz="1800" dirty="0" smtClean="0"/>
              <a:t>     MOUKA            ŠAŠEK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268760" y="3347864"/>
            <a:ext cx="79208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68760" y="3635896"/>
            <a:ext cx="79208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268760" y="3347864"/>
            <a:ext cx="72008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412776" y="3635896"/>
            <a:ext cx="64807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760" y="8207803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07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236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H, h, Š, š  </vt:lpstr>
      <vt:lpstr>H, h, Š, š</vt:lpstr>
      <vt:lpstr>3.  Spoj  slova ,  která  se  rýmují.        VAŠEK               PUSA      LIŠKA                LOUKA      HUSA                MYŠKA      MOUKA            ŠAŠEK</vt:lpstr>
      <vt:lpstr>Řešení: 1.  UŠILA                  HLASY      VYŠILA                 HLAVY      ZAŠILA                 HLAVA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Písmeno H, h, Š, š – vyvození</dc:title>
  <dc:creator>Zaneta</dc:creator>
  <cp:lastModifiedBy>Zaneta</cp:lastModifiedBy>
  <cp:revision>9</cp:revision>
  <dcterms:created xsi:type="dcterms:W3CDTF">2012-01-31T21:01:25Z</dcterms:created>
  <dcterms:modified xsi:type="dcterms:W3CDTF">2012-05-09T13:21:01Z</dcterms:modified>
</cp:coreProperties>
</file>