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2088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AF0EC-74AE-450F-B2B7-8A645D7A237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8ADD5-AC65-4266-8C33-D9A633B77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0552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AF0EC-74AE-450F-B2B7-8A645D7A237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8ADD5-AC65-4266-8C33-D9A633B77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350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AF0EC-74AE-450F-B2B7-8A645D7A237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8ADD5-AC65-4266-8C33-D9A633B77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7362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AF0EC-74AE-450F-B2B7-8A645D7A237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8ADD5-AC65-4266-8C33-D9A633B77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342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AF0EC-74AE-450F-B2B7-8A645D7A237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8ADD5-AC65-4266-8C33-D9A633B77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641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AF0EC-74AE-450F-B2B7-8A645D7A237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8ADD5-AC65-4266-8C33-D9A633B77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8813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AF0EC-74AE-450F-B2B7-8A645D7A237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8ADD5-AC65-4266-8C33-D9A633B77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4539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AF0EC-74AE-450F-B2B7-8A645D7A237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8ADD5-AC65-4266-8C33-D9A633B77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3363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AF0EC-74AE-450F-B2B7-8A645D7A237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8ADD5-AC65-4266-8C33-D9A633B77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7016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AF0EC-74AE-450F-B2B7-8A645D7A237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8ADD5-AC65-4266-8C33-D9A633B77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437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AF0EC-74AE-450F-B2B7-8A645D7A237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8ADD5-AC65-4266-8C33-D9A633B77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939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8AF0EC-74AE-450F-B2B7-8A645D7A237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8ADD5-AC65-4266-8C33-D9A633B77F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492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Procvičovací list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835696"/>
            <a:ext cx="6172200" cy="6034617"/>
          </a:xfrm>
        </p:spPr>
        <p:txBody>
          <a:bodyPr>
            <a:normAutofit lnSpcReduction="10000"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</a:t>
            </a:r>
            <a:r>
              <a:rPr lang="cs-CZ" sz="1800" b="1" dirty="0" smtClean="0">
                <a:solidFill>
                  <a:prstClr val="black"/>
                </a:solidFill>
              </a:rPr>
              <a:t>projektu:</a:t>
            </a:r>
            <a:r>
              <a:rPr lang="cs-CZ" sz="1800" dirty="0">
                <a:solidFill>
                  <a:prstClr val="black"/>
                </a:solidFill>
              </a:rPr>
              <a:t>CZ.1.07/1.4.00/21.0866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Šablona:  </a:t>
            </a:r>
            <a:r>
              <a:rPr lang="cs-CZ" sz="18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800" dirty="0"/>
              <a:t>                 čtenářské a informační </a:t>
            </a:r>
            <a:r>
              <a:rPr lang="cs-CZ" sz="1800" dirty="0" smtClean="0"/>
              <a:t>gramotnosti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Název: </a:t>
            </a:r>
            <a:r>
              <a:rPr lang="cs-CZ" sz="1800" dirty="0" smtClean="0">
                <a:solidFill>
                  <a:prstClr val="black"/>
                </a:solidFill>
              </a:rPr>
              <a:t>VY_12_INOVACE_28_PROCVIČOVACÍ LIST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</a:t>
            </a:r>
            <a:r>
              <a:rPr lang="cs-CZ" sz="1800" dirty="0">
                <a:solidFill>
                  <a:prstClr val="black"/>
                </a:solidFill>
              </a:rPr>
              <a:t>Pracovní list </a:t>
            </a:r>
            <a:r>
              <a:rPr lang="cs-CZ" sz="1800" b="1" dirty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ČJ  č. </a:t>
            </a:r>
            <a:r>
              <a:rPr lang="cs-CZ" sz="1800" dirty="0" smtClean="0">
                <a:solidFill>
                  <a:prstClr val="black"/>
                </a:solidFill>
              </a:rPr>
              <a:t>28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Jméno autora:  </a:t>
            </a:r>
            <a:r>
              <a:rPr lang="cs-CZ" sz="17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Škola:  </a:t>
            </a:r>
            <a:r>
              <a:rPr lang="cs-CZ" sz="17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            </a:t>
            </a:r>
            <a:r>
              <a:rPr lang="cs-CZ" sz="17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Datum vytvoření:  </a:t>
            </a:r>
            <a:r>
              <a:rPr lang="cs-CZ" sz="1700" dirty="0" smtClean="0">
                <a:solidFill>
                  <a:prstClr val="black"/>
                </a:solidFill>
              </a:rPr>
              <a:t>26. 2. 2012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Předmět</a:t>
            </a:r>
            <a:r>
              <a:rPr lang="cs-CZ" sz="1800" b="1" dirty="0">
                <a:solidFill>
                  <a:prstClr val="black"/>
                </a:solidFill>
              </a:rPr>
              <a:t>:  </a:t>
            </a:r>
            <a:r>
              <a:rPr lang="cs-CZ" sz="18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Anotace:  </a:t>
            </a:r>
            <a:r>
              <a:rPr lang="cs-CZ" sz="1800" dirty="0">
                <a:solidFill>
                  <a:prstClr val="black"/>
                </a:solidFill>
              </a:rPr>
              <a:t>Pracovní list pro žáky 1. ročníku k procvičení slov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</a:t>
            </a:r>
            <a:r>
              <a:rPr lang="cs-CZ" sz="1800" dirty="0" smtClean="0">
                <a:solidFill>
                  <a:prstClr val="black"/>
                </a:solidFill>
              </a:rPr>
              <a:t>s probranými písmeny.  </a:t>
            </a:r>
            <a:r>
              <a:rPr lang="cs-CZ" sz="1800" dirty="0">
                <a:solidFill>
                  <a:prstClr val="black"/>
                </a:solidFill>
              </a:rPr>
              <a:t>Čtení a skládání  slov a vět. 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Je určen pro samostatnou práci žáků, společná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kontrola proběhne na interaktivní  tabuli</a:t>
            </a:r>
            <a:r>
              <a:rPr lang="cs-CZ" sz="1800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Klíčová slova:  </a:t>
            </a:r>
            <a:r>
              <a:rPr lang="cs-CZ" sz="1800" dirty="0" smtClean="0">
                <a:solidFill>
                  <a:prstClr val="black"/>
                </a:solidFill>
              </a:rPr>
              <a:t>slova, věty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Z</a:t>
            </a:r>
            <a:r>
              <a:rPr lang="cs-CZ" sz="1800" b="1" dirty="0" smtClean="0">
                <a:solidFill>
                  <a:prstClr val="black"/>
                </a:solidFill>
              </a:rPr>
              <a:t>droje:   </a:t>
            </a:r>
            <a:r>
              <a:rPr lang="cs-CZ" sz="1800" dirty="0" smtClean="0">
                <a:solidFill>
                  <a:prstClr val="black"/>
                </a:solidFill>
              </a:rPr>
              <a:t>autorka</a:t>
            </a:r>
            <a:r>
              <a:rPr lang="cs-CZ" sz="1800" b="1" dirty="0" smtClean="0">
                <a:solidFill>
                  <a:prstClr val="black"/>
                </a:solidFill>
              </a:rPr>
              <a:t> </a:t>
            </a:r>
            <a:endParaRPr lang="cs-CZ" sz="1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1693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21754"/>
            <a:ext cx="6172200" cy="1524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Procvičovací list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547664"/>
            <a:ext cx="6172200" cy="648072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1800" dirty="0" smtClean="0"/>
              <a:t>1. Přečti  a  správně  doplň  větu.</a:t>
            </a:r>
          </a:p>
          <a:p>
            <a:pPr marL="0" indent="0">
              <a:buNone/>
            </a:pPr>
            <a:r>
              <a:rPr lang="cs-CZ" sz="1400" dirty="0" smtClean="0"/>
              <a:t>    </a:t>
            </a:r>
          </a:p>
          <a:p>
            <a:pPr marL="0" indent="0">
              <a:buNone/>
            </a:pPr>
            <a:r>
              <a:rPr lang="cs-CZ" sz="1400" dirty="0" smtClean="0"/>
              <a:t>     </a:t>
            </a:r>
            <a:r>
              <a:rPr lang="cs-CZ" sz="2300" dirty="0" smtClean="0"/>
              <a:t>Alice má copy.</a:t>
            </a:r>
          </a:p>
          <a:p>
            <a:pPr marL="0" indent="0">
              <a:buNone/>
            </a:pPr>
            <a:r>
              <a:rPr lang="cs-CZ" sz="2300" dirty="0" smtClean="0"/>
              <a:t>   Bára  nosí culík. </a:t>
            </a:r>
          </a:p>
          <a:p>
            <a:pPr marL="0" indent="0">
              <a:buNone/>
            </a:pPr>
            <a:r>
              <a:rPr lang="cs-CZ" sz="2300" dirty="0" smtClean="0"/>
              <a:t>   Tereza má krátké vlasy.  </a:t>
            </a:r>
          </a:p>
          <a:p>
            <a:pPr marL="0" indent="0">
              <a:buNone/>
            </a:pPr>
            <a:endParaRPr lang="cs-CZ" sz="21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800" dirty="0" smtClean="0"/>
              <a:t>2. Přečti a doplň.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KDO  NOSÍ  COPY ?      _______________  NOSÍ  COPY.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1800" dirty="0" smtClean="0"/>
              <a:t>3. Mají   písmeno  č ?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800" dirty="0" smtClean="0"/>
              <a:t>4. Vybarvi ,  co  k  sobě  patří 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</a:t>
            </a:r>
            <a:endParaRPr lang="cs-CZ" sz="18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           </a:t>
            </a:r>
          </a:p>
          <a:p>
            <a:pPr marL="0" indent="0">
              <a:buNone/>
            </a:pPr>
            <a:r>
              <a:rPr lang="cs-CZ" sz="1800" dirty="0" smtClean="0"/>
              <a:t>    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       </a:t>
            </a:r>
            <a:endParaRPr lang="cs-CZ" sz="1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822881"/>
              </p:ext>
            </p:extLst>
          </p:nvPr>
        </p:nvGraphicFramePr>
        <p:xfrm>
          <a:off x="620688" y="4499992"/>
          <a:ext cx="457200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4400"/>
                <a:gridCol w="914400"/>
                <a:gridCol w="914400"/>
                <a:gridCol w="1001216"/>
                <a:gridCol w="8275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hasič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lékař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švadlena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holič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9458119"/>
              </p:ext>
            </p:extLst>
          </p:nvPr>
        </p:nvGraphicFramePr>
        <p:xfrm>
          <a:off x="620688" y="6084168"/>
          <a:ext cx="4572000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6000"/>
                <a:gridCol w="228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Učitel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holí  vousy 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Krejčí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léčí  nemocné 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Holič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učí</a:t>
                      </a:r>
                      <a:r>
                        <a:rPr lang="cs-CZ" baseline="0" dirty="0" smtClean="0"/>
                        <a:t>  žáky 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Lékař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šije  kalhoty</a:t>
                      </a:r>
                      <a:r>
                        <a:rPr lang="cs-CZ" baseline="0" dirty="0" smtClean="0"/>
                        <a:t> 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8129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395536"/>
            <a:ext cx="6172200" cy="1524000"/>
          </a:xfrm>
        </p:spPr>
        <p:txBody>
          <a:bodyPr>
            <a:normAutofit/>
          </a:bodyPr>
          <a:lstStyle/>
          <a:p>
            <a:pPr algn="l"/>
            <a:r>
              <a:rPr lang="cs-CZ" sz="1400" dirty="0"/>
              <a:t>5</a:t>
            </a:r>
            <a:r>
              <a:rPr lang="cs-CZ" sz="1400" dirty="0" smtClean="0"/>
              <a:t>. Říkej  a  piš .</a:t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endParaRPr lang="cs-CZ" sz="1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8069554"/>
              </p:ext>
            </p:extLst>
          </p:nvPr>
        </p:nvGraphicFramePr>
        <p:xfrm>
          <a:off x="476672" y="1187624"/>
          <a:ext cx="3240360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2128"/>
                <a:gridCol w="208823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VELKÝ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MALÝ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míč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Rýč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tyč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2088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467544"/>
            <a:ext cx="6172200" cy="1524000"/>
          </a:xfrm>
        </p:spPr>
        <p:txBody>
          <a:bodyPr>
            <a:noAutofit/>
          </a:bodyPr>
          <a:lstStyle/>
          <a:p>
            <a:pPr algn="l"/>
            <a:r>
              <a:rPr lang="cs-CZ" sz="1400" dirty="0" smtClean="0"/>
              <a:t>Řešení:</a:t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2. Alice  nosí  copy .</a:t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3. hasič, učitel, holič</a:t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835696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4.  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5.   </a:t>
            </a:r>
            <a:endParaRPr lang="cs-CZ" sz="1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139729"/>
              </p:ext>
            </p:extLst>
          </p:nvPr>
        </p:nvGraphicFramePr>
        <p:xfrm>
          <a:off x="764704" y="1979712"/>
          <a:ext cx="4608512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6000"/>
                <a:gridCol w="23225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Učitel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holí  vousy .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Krejčí 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léčí  nemocné .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Holič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učí</a:t>
                      </a:r>
                      <a:r>
                        <a:rPr lang="cs-CZ" baseline="0" dirty="0" smtClean="0"/>
                        <a:t>  žáky 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Lékař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šije  kalhoty</a:t>
                      </a:r>
                      <a:r>
                        <a:rPr lang="cs-CZ" baseline="0" dirty="0" smtClean="0"/>
                        <a:t> .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7952075"/>
              </p:ext>
            </p:extLst>
          </p:nvPr>
        </p:nvGraphicFramePr>
        <p:xfrm>
          <a:off x="836712" y="4355976"/>
          <a:ext cx="3240360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2128"/>
                <a:gridCol w="208823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VELKÝ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MALÝ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míč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míček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rýč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rýček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očko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tyč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tyčka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4705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263</Words>
  <Application>Microsoft Office PowerPoint</Application>
  <PresentationFormat>Předvádění na obrazovce (4:3)</PresentationFormat>
  <Paragraphs>102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Procvičovací list</vt:lpstr>
      <vt:lpstr>Procvičovací list</vt:lpstr>
      <vt:lpstr>5. Říkej  a  piš .  </vt:lpstr>
      <vt:lpstr>Řešení:  2. Alice  nosí  copy .  3. hasič, učitel, holič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Procvičovací list</dc:title>
  <dc:creator>Zaneta</dc:creator>
  <cp:lastModifiedBy>Zaneta</cp:lastModifiedBy>
  <cp:revision>10</cp:revision>
  <dcterms:created xsi:type="dcterms:W3CDTF">2012-02-01T16:57:17Z</dcterms:created>
  <dcterms:modified xsi:type="dcterms:W3CDTF">2012-05-21T20:10:18Z</dcterms:modified>
</cp:coreProperties>
</file>