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08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046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897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72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861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931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580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30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97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540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436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77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7084E-E4C9-433A-8CEF-D030F58D5B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5C4BC-A8AB-4E34-B93C-EA6A823773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12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Ž, ž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75656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VY_12_INOVACE_30_PÍSMENO  </a:t>
            </a:r>
            <a:r>
              <a:rPr lang="cs-CZ" sz="1800" dirty="0" smtClean="0">
                <a:solidFill>
                  <a:prstClr val="black"/>
                </a:solidFill>
              </a:rPr>
              <a:t>Ž, ž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30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11. 3. 2012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Předmět: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</a:t>
            </a:r>
            <a:r>
              <a:rPr lang="cs-CZ" sz="1800" dirty="0" smtClean="0">
                <a:solidFill>
                  <a:prstClr val="black"/>
                </a:solidFill>
              </a:rPr>
              <a:t>písmeny Ž, ž.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>
                <a:solidFill>
                  <a:prstClr val="black"/>
                </a:solidFill>
              </a:rPr>
              <a:t>autorka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975" y="8181460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443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79512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Písmeno Ž, ž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400" dirty="0" smtClean="0"/>
              <a:t>1. Utvoř  slova.</a:t>
            </a:r>
          </a:p>
          <a:p>
            <a:pPr marL="0" indent="0">
              <a:buNone/>
            </a:pPr>
            <a:r>
              <a:rPr lang="cs-CZ" sz="1400" dirty="0" smtClean="0"/>
              <a:t>                       </a:t>
            </a:r>
            <a:r>
              <a:rPr lang="cs-CZ" sz="1800" dirty="0" smtClean="0"/>
              <a:t>žije                                             leží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u                                               ne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do                                             po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400" dirty="0" smtClean="0"/>
              <a:t>2. Doplň  písmeno  ž  nebo z.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 err="1" smtClean="0"/>
              <a:t>rů</a:t>
            </a:r>
            <a:r>
              <a:rPr lang="cs-CZ" sz="1800" dirty="0" smtClean="0"/>
              <a:t>__e ,  </a:t>
            </a:r>
            <a:r>
              <a:rPr lang="cs-CZ" sz="1800" dirty="0" err="1" smtClean="0"/>
              <a:t>vá</a:t>
            </a:r>
            <a:r>
              <a:rPr lang="cs-CZ" sz="1800" dirty="0" smtClean="0"/>
              <a:t>__a ,  __</a:t>
            </a:r>
            <a:r>
              <a:rPr lang="cs-CZ" sz="1800" dirty="0" err="1" smtClean="0"/>
              <a:t>elva</a:t>
            </a:r>
            <a:r>
              <a:rPr lang="cs-CZ" sz="1800" dirty="0" smtClean="0"/>
              <a:t> ,  </a:t>
            </a:r>
            <a:r>
              <a:rPr lang="cs-CZ" sz="1800" dirty="0" err="1" smtClean="0"/>
              <a:t>ků</a:t>
            </a:r>
            <a:r>
              <a:rPr lang="cs-CZ" sz="1800" dirty="0" smtClean="0"/>
              <a:t>__</a:t>
            </a:r>
            <a:r>
              <a:rPr lang="cs-CZ" sz="1800" dirty="0" err="1" smtClean="0"/>
              <a:t>le</a:t>
            </a:r>
            <a:r>
              <a:rPr lang="cs-CZ" sz="1800" dirty="0" smtClean="0"/>
              <a:t> ,  </a:t>
            </a:r>
            <a:r>
              <a:rPr lang="cs-CZ" sz="1800" dirty="0" err="1" smtClean="0"/>
              <a:t>ko</a:t>
            </a:r>
            <a:r>
              <a:rPr lang="cs-CZ" sz="1800" dirty="0" smtClean="0"/>
              <a:t>__a ,  je__</a:t>
            </a:r>
            <a:r>
              <a:rPr lang="cs-CZ" sz="1800" dirty="0" err="1" smtClean="0"/>
              <a:t>ek</a:t>
            </a:r>
            <a:r>
              <a:rPr lang="cs-CZ" sz="1800" dirty="0" smtClean="0"/>
              <a:t> ,  __</a:t>
            </a:r>
            <a:r>
              <a:rPr lang="cs-CZ" sz="1800" dirty="0" err="1" smtClean="0"/>
              <a:t>elí</a:t>
            </a:r>
            <a:r>
              <a:rPr lang="cs-CZ" sz="1800" dirty="0" smtClean="0"/>
              <a:t> ,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r>
              <a:rPr lang="cs-CZ" sz="1800" dirty="0" err="1" smtClean="0"/>
              <a:t>ko</a:t>
            </a:r>
            <a:r>
              <a:rPr lang="cs-CZ" sz="1800" dirty="0" smtClean="0"/>
              <a:t>__el ,  </a:t>
            </a:r>
            <a:r>
              <a:rPr lang="cs-CZ" sz="1800" dirty="0" err="1" smtClean="0"/>
              <a:t>Rů</a:t>
            </a:r>
            <a:r>
              <a:rPr lang="cs-CZ" sz="1800" dirty="0" smtClean="0"/>
              <a:t>__</a:t>
            </a:r>
            <a:r>
              <a:rPr lang="cs-CZ" sz="1800" dirty="0" err="1" smtClean="0"/>
              <a:t>ena</a:t>
            </a:r>
            <a:r>
              <a:rPr lang="cs-CZ" sz="1800" dirty="0" smtClean="0"/>
              <a:t> ,  __</a:t>
            </a:r>
            <a:r>
              <a:rPr lang="cs-CZ" sz="1800" dirty="0" err="1" smtClean="0"/>
              <a:t>ák</a:t>
            </a:r>
            <a:r>
              <a:rPr lang="cs-CZ" sz="1800" dirty="0" smtClean="0"/>
              <a:t> ,  </a:t>
            </a:r>
            <a:r>
              <a:rPr lang="cs-CZ" sz="1800" dirty="0" err="1" smtClean="0"/>
              <a:t>Zu</a:t>
            </a:r>
            <a:r>
              <a:rPr lang="cs-CZ" sz="1800" dirty="0" smtClean="0"/>
              <a:t>__</a:t>
            </a:r>
            <a:r>
              <a:rPr lang="cs-CZ" sz="1800" dirty="0" err="1" smtClean="0"/>
              <a:t>ana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Přečti  a  správně  doplň.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 smtClean="0"/>
              <a:t>Ježek  ve  dne  spí  a  v  noci  loví 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Ježek  loví  ____________.    Ježek  spí  ____________.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4. Co  se  rýmuje ?  Doplň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</a:t>
            </a:r>
            <a:r>
              <a:rPr lang="cs-CZ" sz="1900" dirty="0" smtClean="0"/>
              <a:t>kůže                          šije                     Růžena</a:t>
            </a:r>
          </a:p>
          <a:p>
            <a:pPr marL="0" indent="0">
              <a:buNone/>
            </a:pPr>
            <a:r>
              <a:rPr lang="cs-CZ" sz="1900" dirty="0"/>
              <a:t> </a:t>
            </a:r>
            <a:r>
              <a:rPr lang="cs-CZ" sz="1900" dirty="0" smtClean="0"/>
              <a:t>     __</a:t>
            </a:r>
            <a:r>
              <a:rPr lang="cs-CZ" sz="1900" dirty="0" err="1" smtClean="0"/>
              <a:t>ůže</a:t>
            </a:r>
            <a:r>
              <a:rPr lang="cs-CZ" sz="1900" dirty="0" smtClean="0"/>
              <a:t>                       __</a:t>
            </a:r>
            <a:r>
              <a:rPr lang="cs-CZ" sz="1900" dirty="0" err="1" smtClean="0"/>
              <a:t>ije</a:t>
            </a:r>
            <a:r>
              <a:rPr lang="cs-CZ" sz="1900" dirty="0" smtClean="0"/>
              <a:t>                     </a:t>
            </a:r>
            <a:r>
              <a:rPr lang="cs-CZ" sz="1900" dirty="0" err="1" smtClean="0"/>
              <a:t>B__žena</a:t>
            </a:r>
            <a:endParaRPr lang="cs-CZ" sz="1900" dirty="0" smtClean="0"/>
          </a:p>
          <a:p>
            <a:pPr marL="0" indent="0">
              <a:buNone/>
            </a:pPr>
            <a:r>
              <a:rPr lang="cs-CZ" sz="1900" dirty="0"/>
              <a:t> </a:t>
            </a:r>
            <a:r>
              <a:rPr lang="cs-CZ" sz="1900" dirty="0" smtClean="0"/>
              <a:t>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</a:p>
          <a:p>
            <a:pPr marL="0" indent="0">
              <a:buNone/>
            </a:pP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6260137"/>
              </p:ext>
            </p:extLst>
          </p:nvPr>
        </p:nvGraphicFramePr>
        <p:xfrm>
          <a:off x="1052736" y="2771800"/>
          <a:ext cx="98985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9815560"/>
              </p:ext>
            </p:extLst>
          </p:nvPr>
        </p:nvGraphicFramePr>
        <p:xfrm>
          <a:off x="3717032" y="2771800"/>
          <a:ext cx="98985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98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79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1. užije           neleží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dožije        poleží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69168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2. růže, váza, želva, kůzle, koza, ježek, zelí, kozel, Růžena, žák, Zuzana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3. Ježek  loví  v  noci.   Ježek  spí   ve  dne.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kůže – růže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šije – pije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Růžena – Božena</a:t>
            </a:r>
          </a:p>
          <a:p>
            <a:pPr marL="0" indent="0">
              <a:buNone/>
            </a:pP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52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299</Words>
  <Application>Microsoft Office PowerPoint</Application>
  <PresentationFormat>Předvádění na obrazovce (4:3)</PresentationFormat>
  <Paragraphs>52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Písmeno Ž, ž</vt:lpstr>
      <vt:lpstr>Písmeno Ž, ž</vt:lpstr>
      <vt:lpstr>Řešení:  1. užije           neleží      dožije        poleží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Ž, ž</dc:title>
  <dc:creator>Zaneta</dc:creator>
  <cp:lastModifiedBy>Zaneta</cp:lastModifiedBy>
  <cp:revision>5</cp:revision>
  <dcterms:created xsi:type="dcterms:W3CDTF">2012-02-01T21:06:55Z</dcterms:created>
  <dcterms:modified xsi:type="dcterms:W3CDTF">2012-05-09T13:23:50Z</dcterms:modified>
</cp:coreProperties>
</file>