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51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84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428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681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057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60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18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004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70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494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537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780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B8F53-32A4-439B-B369-FCA004D6E23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AFBB0-10F1-4420-A06D-5F0FBB2A9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996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Ř, ř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664" y="1331640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VY_12_INOVACE_31_PÍSMENO  </a:t>
            </a:r>
            <a:r>
              <a:rPr lang="cs-CZ" sz="1800" dirty="0" smtClean="0">
                <a:solidFill>
                  <a:prstClr val="black"/>
                </a:solidFill>
              </a:rPr>
              <a:t>Ř, ř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18. 3. 2012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</a:t>
            </a:r>
            <a:r>
              <a:rPr lang="cs-CZ" sz="1800" dirty="0" smtClean="0">
                <a:solidFill>
                  <a:prstClr val="black"/>
                </a:solidFill>
              </a:rPr>
              <a:t>písmeny Ř, ř.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 smtClean="0">
                <a:solidFill>
                  <a:prstClr val="black"/>
                </a:solidFill>
              </a:rPr>
              <a:t>ilustrace – 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www.office.microsoft.cz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834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Ř, ř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Utvoř  slova.</a:t>
            </a:r>
          </a:p>
          <a:p>
            <a:pPr marL="0" indent="0">
              <a:buNone/>
            </a:pPr>
            <a:r>
              <a:rPr lang="cs-CZ" sz="1400" dirty="0" smtClean="0"/>
              <a:t>                   </a:t>
            </a:r>
            <a:r>
              <a:rPr lang="cs-CZ" sz="1800" dirty="0" smtClean="0"/>
              <a:t>vaří                              řeže                        řady</a:t>
            </a:r>
          </a:p>
          <a:p>
            <a:pPr marL="0" indent="0">
              <a:buNone/>
            </a:pPr>
            <a:r>
              <a:rPr lang="cs-CZ" sz="1800" dirty="0" smtClean="0"/>
              <a:t>     u                               na                               ú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za                              vy                              po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Oprav  věty  - rozděl  na  slova.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 smtClean="0"/>
              <a:t>JIŘINAVAŘÍVEČEŘI.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POPELKAMÁTŘIOŘÍŠKY.</a:t>
            </a:r>
          </a:p>
          <a:p>
            <a:pPr marL="0" indent="0">
              <a:buNone/>
            </a:pPr>
            <a:r>
              <a:rPr lang="cs-CZ" sz="1800" dirty="0" smtClean="0"/>
              <a:t>    ONDŘEJŘEŽEDŘÍVÍ.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Kdo  to  potřebuje?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                                                                                                  _______________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            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________________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________________</a:t>
            </a:r>
          </a:p>
          <a:p>
            <a:pPr marL="0" indent="0">
              <a:buNone/>
            </a:pP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9898773"/>
              </p:ext>
            </p:extLst>
          </p:nvPr>
        </p:nvGraphicFramePr>
        <p:xfrm>
          <a:off x="980728" y="2699792"/>
          <a:ext cx="98985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405044"/>
              </p:ext>
            </p:extLst>
          </p:nvPr>
        </p:nvGraphicFramePr>
        <p:xfrm>
          <a:off x="2852936" y="2699792"/>
          <a:ext cx="989856" cy="7955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46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523287"/>
              </p:ext>
            </p:extLst>
          </p:nvPr>
        </p:nvGraphicFramePr>
        <p:xfrm>
          <a:off x="4581128" y="2699792"/>
          <a:ext cx="989856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04" y="5825827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79" y="6596211"/>
            <a:ext cx="786358" cy="786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79" y="7236296"/>
            <a:ext cx="722709" cy="722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7174469"/>
              </p:ext>
            </p:extLst>
          </p:nvPr>
        </p:nvGraphicFramePr>
        <p:xfrm>
          <a:off x="1772816" y="5825827"/>
          <a:ext cx="3168352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725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>4. Oprav  slova  (doplň  háček) .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err="1"/>
              <a:t>v</a:t>
            </a:r>
            <a:r>
              <a:rPr lang="cs-CZ" sz="1800" dirty="0" err="1" smtClean="0"/>
              <a:t>ecere</a:t>
            </a:r>
            <a:r>
              <a:rPr lang="cs-CZ" sz="1800" dirty="0" smtClean="0"/>
              <a:t> ,  </a:t>
            </a:r>
            <a:r>
              <a:rPr lang="cs-CZ" sz="1800" dirty="0" err="1" smtClean="0"/>
              <a:t>talíre</a:t>
            </a:r>
            <a:r>
              <a:rPr lang="cs-CZ" sz="1800" dirty="0" smtClean="0"/>
              <a:t> ,  </a:t>
            </a:r>
            <a:r>
              <a:rPr lang="cs-CZ" sz="1800" dirty="0" err="1" smtClean="0"/>
              <a:t>príbory</a:t>
            </a:r>
            <a:r>
              <a:rPr lang="cs-CZ" sz="1800" dirty="0" smtClean="0"/>
              <a:t> ,  </a:t>
            </a:r>
            <a:r>
              <a:rPr lang="cs-CZ" sz="1800" dirty="0" err="1" smtClean="0"/>
              <a:t>varic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/>
              <a:t/>
            </a:r>
            <a:br>
              <a:rPr lang="cs-CZ" sz="1800"/>
            </a:br>
            <a:r>
              <a:rPr lang="cs-CZ" sz="1800" smtClean="0"/>
              <a:t>__________________________________________________________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343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 </a:t>
            </a:r>
            <a:br>
              <a:rPr lang="cs-CZ" sz="1400" dirty="0" smtClean="0"/>
            </a:br>
            <a:r>
              <a:rPr lang="cs-CZ" sz="1400" dirty="0" smtClean="0"/>
              <a:t>1.  uvaří                nařeže               úřady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 zavaří              vyřeže                pořady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69168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2. JIŘINA  VAŘÍ  VEČEŘI.   POPELKA  MÁ  TŘI  OŘÍŠKY .   ONDŘEJ  ŘEŽE  DŘÍVÍ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3. RYBÁŘ , MALÍŘ ,  PEKAŘ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</a:t>
            </a:r>
            <a:r>
              <a:rPr lang="cs-CZ" sz="1400" dirty="0"/>
              <a:t>v</a:t>
            </a:r>
            <a:r>
              <a:rPr lang="cs-CZ" sz="1400" dirty="0" smtClean="0"/>
              <a:t>ečeře ,  talíře , příbory ,  vařič 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303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247</Words>
  <Application>Microsoft Office PowerPoint</Application>
  <PresentationFormat>Předvádění na obrazovce (4:3)</PresentationFormat>
  <Paragraphs>79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Ř, ř</vt:lpstr>
      <vt:lpstr>Písmeno Ř, ř</vt:lpstr>
      <vt:lpstr>4. Oprav  slova  (doplň  háček) .        vecere ,  talíre ,  príbory ,  varic  __________________________________________________________</vt:lpstr>
      <vt:lpstr>Řešení:  1.  uvaří                nařeže               úřady       zavaří              vyřeže                pořady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Ř, ř</dc:title>
  <dc:creator>Zaneta</dc:creator>
  <cp:lastModifiedBy>Zaneta</cp:lastModifiedBy>
  <cp:revision>8</cp:revision>
  <cp:lastPrinted>2012-01-21T13:16:58Z</cp:lastPrinted>
  <dcterms:created xsi:type="dcterms:W3CDTF">2012-02-01T21:22:06Z</dcterms:created>
  <dcterms:modified xsi:type="dcterms:W3CDTF">2012-05-09T13:24:27Z</dcterms:modified>
</cp:coreProperties>
</file>