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36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143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00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00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837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225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58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887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814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097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339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573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F609D6-AA3F-4589-8F9A-CF71C62900DB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B59AF9-02B6-47D9-A7A5-9A91EF864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50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G, g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403648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</a:t>
            </a:r>
            <a:r>
              <a:rPr lang="cs-CZ" sz="1800" b="1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VY_12_INOVACE_32_PÍSMENO  </a:t>
            </a:r>
            <a:r>
              <a:rPr lang="cs-CZ" sz="1800" dirty="0" smtClean="0">
                <a:solidFill>
                  <a:prstClr val="black"/>
                </a:solidFill>
              </a:rPr>
              <a:t>G, g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32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25. 3. 2012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s písmeny </a:t>
            </a:r>
            <a:r>
              <a:rPr lang="cs-CZ" sz="1800" dirty="0" smtClean="0">
                <a:solidFill>
                  <a:prstClr val="black"/>
                </a:solidFill>
              </a:rPr>
              <a:t>G, g.  </a:t>
            </a:r>
            <a:r>
              <a:rPr lang="cs-CZ" sz="1800" dirty="0">
                <a:solidFill>
                  <a:prstClr val="black"/>
                </a:solidFill>
              </a:rPr>
              <a:t>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  </a:t>
            </a:r>
            <a:r>
              <a:rPr lang="cs-CZ" sz="1800" dirty="0" smtClean="0">
                <a:solidFill>
                  <a:prstClr val="black"/>
                </a:solidFill>
              </a:rPr>
              <a:t>autorka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514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G, g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Škrtni ,  co  nepatří  do  řady.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800" dirty="0" smtClean="0"/>
              <a:t>gazela ,  guláš ,  gorila ,  tygr ,  bagr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Olga ,  Gusta ,  gauč ,  Igor ,  vagon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2. Oprav  slova , doplň  háčky  a  čárky 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</a:t>
            </a:r>
            <a:r>
              <a:rPr lang="cs-CZ" sz="1800" dirty="0" smtClean="0"/>
              <a:t>Hugo  dostal  novou  gumu ,  gumoval  s  ní  bez  rozumu 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</a:t>
            </a:r>
            <a:r>
              <a:rPr lang="cs-CZ" sz="1800" dirty="0" err="1" smtClean="0"/>
              <a:t>garaz</a:t>
            </a:r>
            <a:r>
              <a:rPr lang="cs-CZ" sz="1800" dirty="0" smtClean="0"/>
              <a:t> ,  </a:t>
            </a:r>
            <a:r>
              <a:rPr lang="cs-CZ" sz="1800" dirty="0" err="1" smtClean="0"/>
              <a:t>Gabina</a:t>
            </a:r>
            <a:r>
              <a:rPr lang="cs-CZ" sz="1800" dirty="0" smtClean="0"/>
              <a:t> ,  </a:t>
            </a:r>
            <a:r>
              <a:rPr lang="cs-CZ" sz="1800" dirty="0" err="1" smtClean="0"/>
              <a:t>gol</a:t>
            </a:r>
            <a:r>
              <a:rPr lang="cs-CZ" sz="1800" dirty="0" smtClean="0"/>
              <a:t> ,  </a:t>
            </a:r>
            <a:r>
              <a:rPr lang="cs-CZ" sz="1800" dirty="0" err="1" smtClean="0"/>
              <a:t>gumovy</a:t>
            </a:r>
            <a:r>
              <a:rPr lang="cs-CZ" sz="1800" dirty="0" smtClean="0"/>
              <a:t> ,  micek ,  globus ,  </a:t>
            </a:r>
            <a:r>
              <a:rPr lang="cs-CZ" sz="1800" dirty="0" err="1" smtClean="0"/>
              <a:t>gumaky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3. Doplň  chybějící  slova.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</a:t>
            </a:r>
            <a:r>
              <a:rPr lang="cs-CZ" sz="1800" dirty="0" smtClean="0"/>
              <a:t>Agáta  ___________   angínu 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Magda __________  guláš 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Gita  ___________  gumáky .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87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1400" dirty="0" smtClean="0"/>
              <a:t>1. 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2. garáž ,  Gábina ,  gól ,  gumový ,  míček ,  glóbus ,  gumáky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835696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3. Agáta  má  angínu .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Magda  jí  guláš .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Gita  nosí  gumáky .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791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243</Words>
  <Application>Microsoft Office PowerPoint</Application>
  <PresentationFormat>Předvádění na obrazovce (4:3)</PresentationFormat>
  <Paragraphs>43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Písmeno G, g</vt:lpstr>
      <vt:lpstr>Písmeno G, g</vt:lpstr>
      <vt:lpstr>Řešení: 1.   2. garáž ,  Gábina ,  gól ,  gumový ,  míček ,  glóbus ,  gumáky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G, g</dc:title>
  <dc:creator>Zaneta</dc:creator>
  <cp:lastModifiedBy>Zaneta</cp:lastModifiedBy>
  <cp:revision>5</cp:revision>
  <dcterms:created xsi:type="dcterms:W3CDTF">2012-02-01T21:48:53Z</dcterms:created>
  <dcterms:modified xsi:type="dcterms:W3CDTF">2012-05-09T13:24:53Z</dcterms:modified>
</cp:coreProperties>
</file>