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59" r:id="rId5"/>
  </p:sldIdLst>
  <p:sldSz cx="6858000" cy="9144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524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3A01-E624-4B73-828D-47E745599EB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4D693-8085-4189-A047-63A999453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091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3A01-E624-4B73-828D-47E745599EB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4D693-8085-4189-A047-63A999453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3A01-E624-4B73-828D-47E745599EB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4D693-8085-4189-A047-63A999453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268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3A01-E624-4B73-828D-47E745599EB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4D693-8085-4189-A047-63A999453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667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3A01-E624-4B73-828D-47E745599EB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4D693-8085-4189-A047-63A999453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936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3A01-E624-4B73-828D-47E745599EB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4D693-8085-4189-A047-63A999453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775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3A01-E624-4B73-828D-47E745599EB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4D693-8085-4189-A047-63A999453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594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3A01-E624-4B73-828D-47E745599EB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4D693-8085-4189-A047-63A999453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536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3A01-E624-4B73-828D-47E745599EB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4D693-8085-4189-A047-63A999453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354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3A01-E624-4B73-828D-47E745599EB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4D693-8085-4189-A047-63A999453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263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03A01-E624-4B73-828D-47E745599EB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4D693-8085-4189-A047-63A999453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64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A03A01-E624-4B73-828D-47E745599EB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54D693-8085-4189-A047-63A999453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2442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Písmeno F, f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619672"/>
            <a:ext cx="6172200" cy="6034617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</a:t>
            </a:r>
            <a:r>
              <a:rPr lang="cs-CZ" sz="1800" b="1" dirty="0" smtClean="0">
                <a:solidFill>
                  <a:prstClr val="black"/>
                </a:solidFill>
              </a:rPr>
              <a:t>projektu:</a:t>
            </a:r>
            <a:r>
              <a:rPr lang="cs-CZ" sz="1800" dirty="0">
                <a:solidFill>
                  <a:prstClr val="black"/>
                </a:solidFill>
              </a:rPr>
              <a:t>CZ.1.07/1.4.00/21.0866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Šablona:  </a:t>
            </a:r>
            <a:r>
              <a:rPr lang="cs-CZ" sz="18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800" dirty="0"/>
              <a:t>                 čtenářské a informační </a:t>
            </a:r>
            <a:r>
              <a:rPr lang="cs-CZ" sz="1800" dirty="0" smtClean="0"/>
              <a:t>gramotnosti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Název: </a:t>
            </a:r>
            <a:r>
              <a:rPr lang="cs-CZ" sz="1800" dirty="0" smtClean="0">
                <a:solidFill>
                  <a:prstClr val="black"/>
                </a:solidFill>
              </a:rPr>
              <a:t>VY_12_INOVACE_33_PÍSMENO  </a:t>
            </a:r>
            <a:r>
              <a:rPr lang="cs-CZ" sz="1800" dirty="0" smtClean="0">
                <a:solidFill>
                  <a:prstClr val="black"/>
                </a:solidFill>
              </a:rPr>
              <a:t>F, f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>
                <a:solidFill>
                  <a:prstClr val="black"/>
                </a:solidFill>
              </a:rPr>
              <a:t>Pracovní list </a:t>
            </a:r>
            <a:r>
              <a:rPr lang="cs-CZ" sz="1800" b="1" dirty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ČJ  č. </a:t>
            </a:r>
            <a:r>
              <a:rPr lang="cs-CZ" sz="1800" dirty="0" smtClean="0">
                <a:solidFill>
                  <a:prstClr val="black"/>
                </a:solidFill>
              </a:rPr>
              <a:t>33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 </a:t>
            </a:r>
            <a:r>
              <a:rPr lang="cs-CZ" sz="1800" dirty="0" smtClean="0">
                <a:solidFill>
                  <a:prstClr val="black"/>
                </a:solidFill>
              </a:rPr>
              <a:t>27. 3. 2012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Předmět:  </a:t>
            </a:r>
            <a:r>
              <a:rPr lang="cs-CZ" sz="18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Anotace:  </a:t>
            </a:r>
            <a:r>
              <a:rPr lang="cs-CZ" sz="1800" dirty="0">
                <a:solidFill>
                  <a:prstClr val="black"/>
                </a:solidFill>
              </a:rPr>
              <a:t>Pracovní list pro žáky 1. ročníku k procvičení slov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s písmeny </a:t>
            </a:r>
            <a:r>
              <a:rPr lang="cs-CZ" sz="1800" dirty="0" smtClean="0">
                <a:solidFill>
                  <a:prstClr val="black"/>
                </a:solidFill>
              </a:rPr>
              <a:t>F, f.  </a:t>
            </a:r>
            <a:r>
              <a:rPr lang="cs-CZ" sz="1800" dirty="0">
                <a:solidFill>
                  <a:prstClr val="black"/>
                </a:solidFill>
              </a:rPr>
              <a:t>Čtení a skládání  slov a vět. 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Je určen pro samostatnou práci žáků, společná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kontrola proběhne na interaktivní  tabuli.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Zdroje:   </a:t>
            </a:r>
            <a:r>
              <a:rPr lang="cs-CZ" sz="1800" dirty="0" smtClean="0">
                <a:solidFill>
                  <a:prstClr val="black"/>
                </a:solidFill>
              </a:rPr>
              <a:t>ilustrace – </a:t>
            </a:r>
            <a:r>
              <a:rPr lang="cs-CZ" sz="18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8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470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Písmeno F, f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1. Napiš .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</a:t>
            </a:r>
            <a:r>
              <a:rPr lang="cs-CZ" sz="1800" dirty="0" smtClean="0"/>
              <a:t>Začíná   to  na písmeno  F ,  kvete to . __________________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Začíná  to  na  písmeno  C ,  jí  se  to . __________________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Začíná  to  na  písmen  CH ,  jí  se  to . __________________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2. Doplň 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 </a:t>
            </a:r>
            <a:r>
              <a:rPr lang="cs-CZ" sz="1800" dirty="0" smtClean="0"/>
              <a:t>Hafan  je  _______________.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</a:t>
            </a:r>
            <a:r>
              <a:rPr lang="cs-CZ" sz="1800" dirty="0" err="1" smtClean="0"/>
              <a:t>Kafe</a:t>
            </a:r>
            <a:r>
              <a:rPr lang="cs-CZ" sz="1800" dirty="0" smtClean="0"/>
              <a:t>  je  ________________ 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Malý  Filip  je  ______________ 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3. Hádej  a napiš. 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</a:t>
            </a:r>
            <a:r>
              <a:rPr lang="cs-CZ" sz="1800" dirty="0" smtClean="0"/>
              <a:t>Uši  nemá ,  slyší  to .   Ústa  nemá ,  mluví  to .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_____________________  </a:t>
            </a:r>
            <a:endParaRPr lang="cs-CZ" sz="1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7192" y="5940152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0500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4. Vylušti  jméno  chlapce . </a:t>
            </a:r>
            <a:br>
              <a:rPr lang="cs-CZ" sz="1400" dirty="0" smtClean="0"/>
            </a:br>
            <a:r>
              <a:rPr lang="cs-CZ" sz="1400" dirty="0"/>
              <a:t> </a:t>
            </a:r>
            <a:r>
              <a:rPr lang="cs-CZ" sz="1400" dirty="0" smtClean="0"/>
              <a:t>   Doplň  jména  do  tajenky 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403648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     </a:t>
            </a:r>
            <a:r>
              <a:rPr lang="cs-CZ" sz="1800" dirty="0">
                <a:solidFill>
                  <a:prstClr val="black"/>
                </a:solidFill>
                <a:ea typeface="+mj-ea"/>
                <a:cs typeface="+mj-cs"/>
              </a:rPr>
              <a:t>Anička , Maruška , Evička ,  Barunka ,  Karolínka</a:t>
            </a:r>
            <a:endParaRPr lang="cs-CZ" sz="1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0724455"/>
              </p:ext>
            </p:extLst>
          </p:nvPr>
        </p:nvGraphicFramePr>
        <p:xfrm>
          <a:off x="836712" y="1979712"/>
          <a:ext cx="4571994" cy="18846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6571"/>
                <a:gridCol w="326571"/>
                <a:gridCol w="326571"/>
                <a:gridCol w="326571"/>
                <a:gridCol w="326571"/>
                <a:gridCol w="326571"/>
                <a:gridCol w="344830"/>
                <a:gridCol w="308312"/>
                <a:gridCol w="326571"/>
                <a:gridCol w="326571"/>
                <a:gridCol w="326571"/>
                <a:gridCol w="979713"/>
              </a:tblGrid>
              <a:tr h="305632"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76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377640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91128"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7246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44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Řešení:</a:t>
            </a:r>
            <a:br>
              <a:rPr lang="cs-CZ" sz="1400" dirty="0" smtClean="0"/>
            </a:br>
            <a:r>
              <a:rPr lang="cs-CZ" sz="1400" dirty="0" smtClean="0"/>
              <a:t>1. fialka, citron, chleba</a:t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2. Hafan  je  velký .   </a:t>
            </a:r>
            <a:r>
              <a:rPr lang="cs-CZ" sz="1400" dirty="0" err="1" smtClean="0"/>
              <a:t>Kafe</a:t>
            </a:r>
            <a:r>
              <a:rPr lang="cs-CZ" sz="1400" dirty="0" smtClean="0"/>
              <a:t>  je  studené .  Malý  Filip  je  šikovný.</a:t>
            </a:r>
            <a:br>
              <a:rPr lang="cs-CZ" sz="1400" dirty="0" smtClean="0"/>
            </a:br>
            <a:endParaRPr lang="cs-CZ" sz="1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32656" y="1691680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3. Telefon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4.  </a:t>
            </a:r>
            <a:endParaRPr lang="cs-CZ" sz="1400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0351212"/>
              </p:ext>
            </p:extLst>
          </p:nvPr>
        </p:nvGraphicFramePr>
        <p:xfrm>
          <a:off x="908720" y="2483768"/>
          <a:ext cx="4571994" cy="187114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6571"/>
                <a:gridCol w="326571"/>
                <a:gridCol w="326571"/>
                <a:gridCol w="326571"/>
                <a:gridCol w="326571"/>
                <a:gridCol w="326571"/>
                <a:gridCol w="326571"/>
                <a:gridCol w="326571"/>
                <a:gridCol w="326571"/>
                <a:gridCol w="326571"/>
                <a:gridCol w="326571"/>
                <a:gridCol w="979713"/>
              </a:tblGrid>
              <a:tr h="305632"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76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377640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77640"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7246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045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285</Words>
  <Application>Microsoft Office PowerPoint</Application>
  <PresentationFormat>Předvádění na obrazovce (4:3)</PresentationFormat>
  <Paragraphs>85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Písmeno F, f</vt:lpstr>
      <vt:lpstr>Písmeno F, f</vt:lpstr>
      <vt:lpstr>4. Vylušti  jméno  chlapce .      Doplň  jména  do  tajenky .</vt:lpstr>
      <vt:lpstr>Řešení: 1. fialka, citron, chleba  2. Hafan  je  velký .   Kafe  je  studené .  Malý  Filip  je  šikovný.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Písmeno F, f</dc:title>
  <dc:creator>Zaneta</dc:creator>
  <cp:lastModifiedBy>Zaneta</cp:lastModifiedBy>
  <cp:revision>8</cp:revision>
  <cp:lastPrinted>2012-01-21T13:19:43Z</cp:lastPrinted>
  <dcterms:created xsi:type="dcterms:W3CDTF">2012-02-01T22:01:49Z</dcterms:created>
  <dcterms:modified xsi:type="dcterms:W3CDTF">2012-05-09T13:25:20Z</dcterms:modified>
</cp:coreProperties>
</file>