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36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A52EA-1586-43C0-B6FE-5A79F4CDF39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0285-428A-4943-A3A0-30F596732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865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A52EA-1586-43C0-B6FE-5A79F4CDF39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0285-428A-4943-A3A0-30F596732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76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A52EA-1586-43C0-B6FE-5A79F4CDF39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0285-428A-4943-A3A0-30F596732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427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A52EA-1586-43C0-B6FE-5A79F4CDF39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0285-428A-4943-A3A0-30F596732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514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A52EA-1586-43C0-B6FE-5A79F4CDF39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0285-428A-4943-A3A0-30F596732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513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A52EA-1586-43C0-B6FE-5A79F4CDF39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0285-428A-4943-A3A0-30F596732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898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A52EA-1586-43C0-B6FE-5A79F4CDF39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0285-428A-4943-A3A0-30F596732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755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A52EA-1586-43C0-B6FE-5A79F4CDF39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0285-428A-4943-A3A0-30F596732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209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A52EA-1586-43C0-B6FE-5A79F4CDF39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0285-428A-4943-A3A0-30F596732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395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A52EA-1586-43C0-B6FE-5A79F4CDF39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0285-428A-4943-A3A0-30F596732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908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A52EA-1586-43C0-B6FE-5A79F4CDF39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0285-428A-4943-A3A0-30F596732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514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8A52EA-1586-43C0-B6FE-5A79F4CDF39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940285-428A-4943-A3A0-30F596732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892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Písmeno CH, ch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619672"/>
            <a:ext cx="6172200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VY_12_INOVACE_34_PÍSMENO </a:t>
            </a:r>
            <a:r>
              <a:rPr lang="cs-CZ" sz="1800" dirty="0" smtClean="0">
                <a:solidFill>
                  <a:prstClr val="black"/>
                </a:solidFill>
              </a:rPr>
              <a:t>Ch, ch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34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 </a:t>
            </a:r>
            <a:r>
              <a:rPr lang="cs-CZ" sz="1800" dirty="0" smtClean="0">
                <a:solidFill>
                  <a:prstClr val="black"/>
                </a:solidFill>
              </a:rPr>
              <a:t>29. 3. 2012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slov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s písmeny </a:t>
            </a:r>
            <a:r>
              <a:rPr lang="cs-CZ" sz="1800" dirty="0" smtClean="0">
                <a:solidFill>
                  <a:prstClr val="black"/>
                </a:solidFill>
              </a:rPr>
              <a:t>Ch, ch.  </a:t>
            </a:r>
            <a:r>
              <a:rPr lang="cs-CZ" sz="1800" dirty="0">
                <a:solidFill>
                  <a:prstClr val="black"/>
                </a:solidFill>
              </a:rPr>
              <a:t>Čtení a skládání  slov a vět.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Je určen pro samostatnou práci žáků, společná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kontrola proběhne na interaktivní  tabuli.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  </a:t>
            </a:r>
            <a:r>
              <a:rPr lang="cs-CZ" sz="1800" dirty="0">
                <a:solidFill>
                  <a:prstClr val="black"/>
                </a:solidFill>
              </a:rPr>
              <a:t>autorka</a:t>
            </a: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9378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Písmeno Ch, ch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Napiš  písmeno  H  nebo  CH 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</a:t>
            </a:r>
            <a:r>
              <a:rPr lang="cs-CZ" sz="1800" dirty="0" err="1" smtClean="0"/>
              <a:t>mou__a</a:t>
            </a:r>
            <a:r>
              <a:rPr lang="cs-CZ" sz="1800" dirty="0" smtClean="0"/>
              <a:t> ,  __</a:t>
            </a:r>
            <a:r>
              <a:rPr lang="cs-CZ" sz="1800" dirty="0" err="1" smtClean="0"/>
              <a:t>usa</a:t>
            </a:r>
            <a:r>
              <a:rPr lang="cs-CZ" sz="1800" dirty="0" smtClean="0"/>
              <a:t> ,  </a:t>
            </a:r>
            <a:r>
              <a:rPr lang="cs-CZ" sz="1800" dirty="0" err="1" smtClean="0"/>
              <a:t>ropo__a</a:t>
            </a:r>
            <a:r>
              <a:rPr lang="cs-CZ" sz="1800" dirty="0" smtClean="0"/>
              <a:t> ,  __</a:t>
            </a:r>
            <a:r>
              <a:rPr lang="cs-CZ" sz="1800" dirty="0" err="1" smtClean="0"/>
              <a:t>olub</a:t>
            </a:r>
            <a:r>
              <a:rPr lang="cs-CZ" sz="1800" dirty="0" smtClean="0"/>
              <a:t> ,  </a:t>
            </a:r>
            <a:r>
              <a:rPr lang="cs-CZ" sz="1800" dirty="0" err="1" smtClean="0"/>
              <a:t>ka</a:t>
            </a:r>
            <a:r>
              <a:rPr lang="cs-CZ" sz="1800" dirty="0" smtClean="0"/>
              <a:t>__na ,  __ad ,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la__</a:t>
            </a:r>
            <a:r>
              <a:rPr lang="cs-CZ" sz="1800" dirty="0" err="1" smtClean="0"/>
              <a:t>tan</a:t>
            </a:r>
            <a:r>
              <a:rPr lang="cs-CZ" sz="1800" dirty="0" smtClean="0"/>
              <a:t> ,  __</a:t>
            </a:r>
            <a:r>
              <a:rPr lang="cs-CZ" sz="1800" dirty="0" err="1" smtClean="0"/>
              <a:t>avran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2. Škrtni  slova ,  kde  není  písmeno  CH.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800" dirty="0" smtClean="0"/>
              <a:t>bouchá ,  noha ,  Cholina ,  pohoda ,  ucho ,  ořechy ,  hrad ,</a:t>
            </a:r>
          </a:p>
          <a:p>
            <a:pPr marL="0" indent="0">
              <a:buNone/>
            </a:pPr>
            <a:r>
              <a:rPr lang="cs-CZ" sz="1800" dirty="0" smtClean="0"/>
              <a:t>schody ,  Hana ,  hroch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3. Rozděl  na  slova 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</a:t>
            </a:r>
            <a:r>
              <a:rPr lang="cs-CZ" sz="1800" dirty="0" smtClean="0"/>
              <a:t>CHŮVACHATACHOBOTNICECHLAPEC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__________       __________       ____________       __________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453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31279"/>
            <a:ext cx="6172200" cy="1524000"/>
          </a:xfrm>
        </p:spPr>
        <p:txBody>
          <a:bodyPr>
            <a:normAutofit/>
          </a:bodyPr>
          <a:lstStyle/>
          <a:p>
            <a:pPr lvl="0" algn="l">
              <a:spcBef>
                <a:spcPct val="20000"/>
              </a:spcBef>
            </a:pPr>
            <a:r>
              <a:rPr lang="cs-CZ" sz="1400" dirty="0">
                <a:solidFill>
                  <a:prstClr val="black"/>
                </a:solidFill>
                <a:ea typeface="+mn-ea"/>
                <a:cs typeface="+mn-cs"/>
              </a:rPr>
              <a:t>4. Doplň  písmeno  F ,  G ,  CH .</a:t>
            </a:r>
            <a:br>
              <a:rPr lang="cs-CZ" sz="14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4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971600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__</a:t>
            </a:r>
            <a:r>
              <a:rPr lang="cs-CZ" sz="1800" dirty="0" err="1" smtClean="0"/>
              <a:t>azela</a:t>
            </a:r>
            <a:r>
              <a:rPr lang="cs-CZ" sz="1800" dirty="0" smtClean="0"/>
              <a:t>                            __azole                       __</a:t>
            </a:r>
            <a:r>
              <a:rPr lang="cs-CZ" sz="1800" dirty="0" err="1" smtClean="0"/>
              <a:t>íky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__</a:t>
            </a:r>
            <a:r>
              <a:rPr lang="cs-CZ" sz="1800" dirty="0" err="1" smtClean="0"/>
              <a:t>ól</a:t>
            </a:r>
            <a:r>
              <a:rPr lang="cs-CZ" sz="1800" dirty="0" smtClean="0"/>
              <a:t>                                  __</a:t>
            </a:r>
            <a:r>
              <a:rPr lang="cs-CZ" sz="1800" dirty="0" err="1" smtClean="0"/>
              <a:t>leba</a:t>
            </a:r>
            <a:r>
              <a:rPr lang="cs-CZ" sz="1800" dirty="0" smtClean="0"/>
              <a:t>                         __</a:t>
            </a:r>
            <a:r>
              <a:rPr lang="cs-CZ" sz="1800" dirty="0" err="1" smtClean="0"/>
              <a:t>orila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__</a:t>
            </a:r>
            <a:r>
              <a:rPr lang="cs-CZ" sz="1800" dirty="0" err="1" smtClean="0"/>
              <a:t>ata</a:t>
            </a:r>
            <a:r>
              <a:rPr lang="cs-CZ" sz="1800" dirty="0" smtClean="0"/>
              <a:t>                                __</a:t>
            </a:r>
            <a:r>
              <a:rPr lang="cs-CZ" sz="1800" dirty="0" err="1" smtClean="0"/>
              <a:t>íkus</a:t>
            </a:r>
            <a:r>
              <a:rPr lang="cs-CZ" sz="1800" dirty="0" smtClean="0"/>
              <a:t>                         __</a:t>
            </a:r>
            <a:r>
              <a:rPr lang="cs-CZ" sz="1800" dirty="0" err="1" smtClean="0"/>
              <a:t>ranát</a:t>
            </a: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5685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br>
              <a:rPr lang="cs-CZ" sz="1400" dirty="0" smtClean="0"/>
            </a:b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moucha, husa, ropucha, holub, kachna, had, lachtan, havran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2.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3. chůva     chata      chobotnice     chlapec 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4. gazela         fazole          fíky</a:t>
            </a:r>
          </a:p>
          <a:p>
            <a:pPr marL="0" indent="0">
              <a:buNone/>
            </a:pPr>
            <a:r>
              <a:rPr lang="cs-CZ" sz="1400" dirty="0" smtClean="0"/>
              <a:t>     gól               chleba        gorila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chata          fíkus            granát</a:t>
            </a: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71" y="2627783"/>
            <a:ext cx="5754687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 flipV="1">
            <a:off x="1628800" y="2699792"/>
            <a:ext cx="360040" cy="3367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284984" y="2771800"/>
            <a:ext cx="43204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5661248" y="2699792"/>
            <a:ext cx="36004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628800" y="3036565"/>
            <a:ext cx="216024" cy="2392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899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286</Words>
  <Application>Microsoft Office PowerPoint</Application>
  <PresentationFormat>Předvádění na obrazovce (4:3)</PresentationFormat>
  <Paragraphs>52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Písmeno CH, ch</vt:lpstr>
      <vt:lpstr>Písmeno Ch, ch</vt:lpstr>
      <vt:lpstr>4. Doplň  písmeno  F ,  G ,  CH .  </vt:lpstr>
      <vt:lpstr>Řešení: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Písmeno CH, ch</dc:title>
  <dc:creator>Zaneta</dc:creator>
  <cp:lastModifiedBy>Zaneta</cp:lastModifiedBy>
  <cp:revision>6</cp:revision>
  <dcterms:created xsi:type="dcterms:W3CDTF">2012-02-01T22:38:46Z</dcterms:created>
  <dcterms:modified xsi:type="dcterms:W3CDTF">2012-05-09T13:25:58Z</dcterms:modified>
</cp:coreProperties>
</file>