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267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40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623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636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317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959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725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864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812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220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26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564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A0BA9-E63E-4C80-983A-4F128817886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BF254-35F1-4A4E-926E-54922722F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268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21754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Písmeno ď, ť, ň </a:t>
            </a:r>
            <a:br>
              <a:rPr lang="cs-CZ" sz="2800" dirty="0" smtClean="0"/>
            </a:br>
            <a:r>
              <a:rPr lang="cs-CZ" sz="2800" dirty="0" smtClean="0"/>
              <a:t>Slabiky </a:t>
            </a:r>
            <a:r>
              <a:rPr lang="cs-CZ" sz="2800" dirty="0" err="1" smtClean="0"/>
              <a:t>dě</a:t>
            </a:r>
            <a:r>
              <a:rPr lang="cs-CZ" sz="2800" dirty="0" smtClean="0"/>
              <a:t>, tě, ně, di, ti, ni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259632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VY_12_INOVACE_36_PÍSMENO  Ď,Ť, Ň,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                                  SLABIKY  DĚ,TĚ,NĚ,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DI,TI,NI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36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>
                <a:solidFill>
                  <a:prstClr val="black"/>
                </a:solidFill>
              </a:rPr>
              <a:t>1</a:t>
            </a:r>
            <a:r>
              <a:rPr lang="cs-CZ" sz="1800" dirty="0" smtClean="0">
                <a:solidFill>
                  <a:prstClr val="black"/>
                </a:solidFill>
              </a:rPr>
              <a:t>. 4. 2012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</a:t>
            </a:r>
            <a:r>
              <a:rPr lang="cs-CZ" sz="1800" dirty="0" smtClean="0">
                <a:solidFill>
                  <a:prstClr val="black"/>
                </a:solidFill>
              </a:rPr>
              <a:t>s písmeny ď, ť, ň,  a se slabikami </a:t>
            </a:r>
            <a:r>
              <a:rPr lang="cs-CZ" sz="1800" dirty="0" err="1" smtClean="0">
                <a:solidFill>
                  <a:prstClr val="black"/>
                </a:solidFill>
              </a:rPr>
              <a:t>dě</a:t>
            </a:r>
            <a:r>
              <a:rPr lang="cs-CZ" sz="1800" dirty="0" smtClean="0">
                <a:solidFill>
                  <a:prstClr val="black"/>
                </a:solidFill>
              </a:rPr>
              <a:t>, tě, ně, di, ti, ni.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>
                <a:solidFill>
                  <a:prstClr val="black"/>
                </a:solidFill>
              </a:rPr>
              <a:t>autorka</a:t>
            </a: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939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prstClr val="black"/>
                </a:solidFill>
              </a:rPr>
              <a:t>Písmeno ď, ť, ň 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dirty="0">
                <a:solidFill>
                  <a:prstClr val="black"/>
                </a:solidFill>
              </a:rPr>
              <a:t>Slabiky </a:t>
            </a:r>
            <a:r>
              <a:rPr lang="cs-CZ" sz="2800" dirty="0" err="1">
                <a:solidFill>
                  <a:prstClr val="black"/>
                </a:solidFill>
              </a:rPr>
              <a:t>dě</a:t>
            </a:r>
            <a:r>
              <a:rPr lang="cs-CZ" sz="2800" dirty="0">
                <a:solidFill>
                  <a:prstClr val="black"/>
                </a:solidFill>
              </a:rPr>
              <a:t>, tě, ně, di, ti, 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Doplň  slabiky  </a:t>
            </a:r>
            <a:r>
              <a:rPr lang="cs-CZ" sz="1400" dirty="0" err="1" smtClean="0"/>
              <a:t>dě</a:t>
            </a:r>
            <a:r>
              <a:rPr lang="cs-CZ" sz="1400" dirty="0" smtClean="0"/>
              <a:t> ,  tě , ně .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800" dirty="0" smtClean="0"/>
              <a:t>síň           loď          síť          tůň          kůň           labuť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</a:t>
            </a:r>
            <a:r>
              <a:rPr lang="cs-CZ" sz="1800" dirty="0" err="1" smtClean="0"/>
              <a:t>sí</a:t>
            </a:r>
            <a:r>
              <a:rPr lang="cs-CZ" sz="1800" dirty="0" smtClean="0"/>
              <a:t>__        </a:t>
            </a:r>
            <a:r>
              <a:rPr lang="cs-CZ" sz="1800" dirty="0" err="1" smtClean="0"/>
              <a:t>lo</a:t>
            </a:r>
            <a:r>
              <a:rPr lang="cs-CZ" sz="1800" dirty="0" smtClean="0"/>
              <a:t>__        </a:t>
            </a:r>
            <a:r>
              <a:rPr lang="cs-CZ" sz="1800" dirty="0" err="1" smtClean="0"/>
              <a:t>sí</a:t>
            </a:r>
            <a:r>
              <a:rPr lang="cs-CZ" sz="1800" dirty="0" smtClean="0"/>
              <a:t>__        </a:t>
            </a:r>
            <a:r>
              <a:rPr lang="cs-CZ" sz="1800" dirty="0" err="1" smtClean="0"/>
              <a:t>tů</a:t>
            </a:r>
            <a:r>
              <a:rPr lang="cs-CZ" sz="1800" dirty="0" smtClean="0"/>
              <a:t>__       </a:t>
            </a:r>
            <a:r>
              <a:rPr lang="cs-CZ" sz="1800" dirty="0" err="1" smtClean="0"/>
              <a:t>ko</a:t>
            </a:r>
            <a:r>
              <a:rPr lang="cs-CZ" sz="1800" dirty="0" smtClean="0"/>
              <a:t>__         </a:t>
            </a:r>
            <a:r>
              <a:rPr lang="cs-CZ" sz="1800" dirty="0" err="1" smtClean="0"/>
              <a:t>labu</a:t>
            </a:r>
            <a:r>
              <a:rPr lang="cs-CZ" sz="1800" dirty="0" smtClean="0"/>
              <a:t>__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2. Doplň 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800" dirty="0" smtClean="0"/>
              <a:t>Káťa  a  Táňa  si  hrají  s  panenkou .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Mají  také  růžový  _______________ 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400" dirty="0" smtClean="0"/>
              <a:t>          Vylušti  šifru .</a:t>
            </a:r>
            <a:endParaRPr lang="cs-CZ" sz="1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156" y="5220072"/>
            <a:ext cx="4578350" cy="2719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791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3. Doplň  správná  slova .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   </a:t>
            </a:r>
            <a:r>
              <a:rPr lang="cs-CZ" sz="1800" dirty="0" smtClean="0"/>
              <a:t>Z  věže  slyšíme  ____________.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Ve  škole  zvonek  _____________.        ( zvony ,  zvoní )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76368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   Strom  má  hluboké  ____________.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Do  jídla  dáváme  _____________.         ( kořeny ,  koření 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4. Rozhodni  a  dopiš  písmeno  y   i ,  ý   í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</a:t>
            </a:r>
            <a:r>
              <a:rPr lang="cs-CZ" sz="1800" dirty="0" err="1" smtClean="0"/>
              <a:t>Ton_k</a:t>
            </a:r>
            <a:r>
              <a:rPr lang="cs-CZ" sz="1800" dirty="0" smtClean="0"/>
              <a:t>    sed_   na   </a:t>
            </a:r>
            <a:r>
              <a:rPr lang="cs-CZ" sz="1800" dirty="0" err="1" smtClean="0"/>
              <a:t>třešn</a:t>
            </a:r>
            <a:r>
              <a:rPr lang="cs-CZ" sz="1800" dirty="0" smtClean="0"/>
              <a:t>_ .  </a:t>
            </a:r>
            <a:r>
              <a:rPr lang="cs-CZ" sz="1800" dirty="0" err="1" smtClean="0"/>
              <a:t>Tad</a:t>
            </a:r>
            <a:r>
              <a:rPr lang="cs-CZ" sz="1800" dirty="0" smtClean="0"/>
              <a:t>_  je  </a:t>
            </a:r>
            <a:r>
              <a:rPr lang="cs-CZ" sz="1800" dirty="0" err="1" smtClean="0"/>
              <a:t>krásn</a:t>
            </a:r>
            <a:r>
              <a:rPr lang="cs-CZ" sz="1800" dirty="0" smtClean="0"/>
              <a:t>_  výhled.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Jenom  </a:t>
            </a:r>
            <a:r>
              <a:rPr lang="cs-CZ" sz="1800" dirty="0" err="1" smtClean="0"/>
              <a:t>nespadn</a:t>
            </a:r>
            <a:r>
              <a:rPr lang="cs-CZ" sz="1800" dirty="0" smtClean="0"/>
              <a:t>_ ! 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5. Doplň  </a:t>
            </a:r>
            <a:r>
              <a:rPr lang="cs-CZ" sz="1400" dirty="0" err="1" smtClean="0"/>
              <a:t>dy</a:t>
            </a:r>
            <a:r>
              <a:rPr lang="cs-CZ" sz="1400" dirty="0" smtClean="0"/>
              <a:t>   di ,   ty   ti ,   </a:t>
            </a:r>
            <a:r>
              <a:rPr lang="cs-CZ" sz="1400" dirty="0" err="1" smtClean="0"/>
              <a:t>ny</a:t>
            </a:r>
            <a:r>
              <a:rPr lang="cs-CZ" sz="1400" dirty="0" smtClean="0"/>
              <a:t>   ni 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 smtClean="0"/>
              <a:t>   </a:t>
            </a: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1418719"/>
              </p:ext>
            </p:extLst>
          </p:nvPr>
        </p:nvGraphicFramePr>
        <p:xfrm>
          <a:off x="620688" y="4788024"/>
          <a:ext cx="45720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kla</a:t>
                      </a:r>
                      <a:r>
                        <a:rPr lang="cs-CZ" dirty="0" smtClean="0"/>
                        <a:t>__</a:t>
                      </a:r>
                      <a:r>
                        <a:rPr lang="cs-CZ" dirty="0" err="1" smtClean="0"/>
                        <a:t>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ky</a:t>
                      </a:r>
                      <a:r>
                        <a:rPr lang="cs-CZ" dirty="0" smtClean="0"/>
                        <a:t>__</a:t>
                      </a:r>
                      <a:r>
                        <a:rPr lang="cs-CZ" dirty="0" err="1" smtClean="0"/>
                        <a:t>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komí</a:t>
                      </a:r>
                      <a:r>
                        <a:rPr lang="cs-CZ" dirty="0" smtClean="0"/>
                        <a:t>__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klá__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mo</a:t>
                      </a:r>
                      <a:r>
                        <a:rPr lang="cs-CZ" dirty="0" smtClean="0"/>
                        <a:t>__</a:t>
                      </a:r>
                      <a:r>
                        <a:rPr lang="cs-CZ" dirty="0" err="1" smtClean="0"/>
                        <a:t>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komi</a:t>
                      </a:r>
                      <a:r>
                        <a:rPr lang="cs-CZ" dirty="0" smtClean="0"/>
                        <a:t>__</a:t>
                      </a:r>
                      <a:r>
                        <a:rPr lang="cs-CZ" dirty="0" err="1" smtClean="0"/>
                        <a:t>ci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ho__</a:t>
                      </a:r>
                      <a:r>
                        <a:rPr lang="cs-CZ" dirty="0" err="1" smtClean="0"/>
                        <a:t>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bo</a:t>
                      </a:r>
                      <a:r>
                        <a:rPr lang="cs-CZ" dirty="0" smtClean="0"/>
                        <a:t>__</a:t>
                      </a:r>
                      <a:r>
                        <a:rPr lang="cs-CZ" dirty="0" err="1" smtClean="0"/>
                        <a:t>čky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par__</a:t>
                      </a:r>
                      <a:r>
                        <a:rPr lang="cs-CZ" dirty="0" err="1" smtClean="0"/>
                        <a:t>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461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 smtClean="0"/>
              <a:t>1.  síně, lodě, sítě, tůně, koně, labutě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2.  Káťa a Táňa si hrají s panenkou. Mají také růžový </a:t>
            </a:r>
            <a:r>
              <a:rPr lang="cs-CZ" sz="1400" u="sng" dirty="0" smtClean="0"/>
              <a:t>kočárek.</a:t>
            </a:r>
            <a:endParaRPr lang="cs-CZ" sz="1400" u="sng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6348623"/>
              </p:ext>
            </p:extLst>
          </p:nvPr>
        </p:nvGraphicFramePr>
        <p:xfrm>
          <a:off x="692696" y="2555776"/>
          <a:ext cx="457200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504056"/>
                <a:gridCol w="504056"/>
                <a:gridCol w="504056"/>
                <a:gridCol w="4675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 + 2 + 3 –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3 + 2 –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</a:t>
                      </a:r>
                      <a:r>
                        <a:rPr lang="cs-CZ" baseline="0" dirty="0" smtClean="0"/>
                        <a:t> 2 + 6 – 7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 – 5 + 4 –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– 6 – 2 –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+ 4 + 0 –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  <a:tr h="367248">
                <a:tc>
                  <a:txBody>
                    <a:bodyPr/>
                    <a:lstStyle/>
                    <a:p>
                      <a:r>
                        <a:rPr lang="cs-CZ" dirty="0" smtClean="0"/>
                        <a:t>5 + 2 + 3 – 8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42900" y="5580112"/>
            <a:ext cx="6172200" cy="2448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3. Z věže slyšíme zvony.  Ve škole zvonek zvoní. 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Strom má hluboké kořeny.  Do jídla dáváme koření.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Toník sedí na třešni. Tady je krásný výhled. Jenom nespadni.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5.  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1190944"/>
              </p:ext>
            </p:extLst>
          </p:nvPr>
        </p:nvGraphicFramePr>
        <p:xfrm>
          <a:off x="692696" y="6948264"/>
          <a:ext cx="45720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kladivo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kytice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komíny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klády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motýli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kominíci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botičky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parníky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062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448</Words>
  <Application>Microsoft Office PowerPoint</Application>
  <PresentationFormat>Předvádění na obrazovce (4:3)</PresentationFormat>
  <Paragraphs>107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ď, ť, ň  Slabiky dě, tě, ně, di, ti, ni</vt:lpstr>
      <vt:lpstr>Písmeno ď, ť, ň  Slabiky dě, tě, ně, di, ti, ni</vt:lpstr>
      <vt:lpstr>3. Doplň  správná  slova .      Z  věže  slyšíme  ____________.     Ve  škole  zvonek  _____________.        ( zvony ,  zvoní )</vt:lpstr>
      <vt:lpstr>Řešení: 1.  síně, lodě, sítě, tůně, koně, labutě  2.  Káťa a Táňa si hrají s panenkou. Mají také růžový kočárek.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ď, ť, ň  Slabiky dě, tě, ně, di, ti, ni</dc:title>
  <dc:creator>Zaneta</dc:creator>
  <cp:lastModifiedBy>Zaneta</cp:lastModifiedBy>
  <cp:revision>9</cp:revision>
  <dcterms:created xsi:type="dcterms:W3CDTF">2012-02-02T19:52:53Z</dcterms:created>
  <dcterms:modified xsi:type="dcterms:W3CDTF">2012-05-05T20:26:43Z</dcterms:modified>
</cp:coreProperties>
</file>