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Default Extension="png" ContentType="image/png"/>
  <Override PartName="/ppt/notesSlides/notesSlide1.xml" ContentType="application/vnd.openxmlformats-officedocument.presentationml.notesSlide+xml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theme/theme2.xml" ContentType="application/vnd.openxmlformats-officedocument.theme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theme/theme1.xml" ContentType="application/vnd.openxmlformats-officedocument.theme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slideshow.main+xml"/>
  <Override PartName="/ppt/notesMasters/notesMaster1.xml" ContentType="application/vnd.openxmlformats-officedocument.presentationml.notesMaster+xml"/>
  <Override PartName="/ppt/slideLayouts/slideLayout1.xml" ContentType="application/vnd.openxmlformats-officedocument.presentationml.slideLayout+xml"/>
  <Default Extension="wav" ContentType="audio/wav"/>
  <Override PartName="/docProps/app.xml" ContentType="application/vnd.openxmlformats-officedocument.extended-properties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notesMasterIdLst>
    <p:notesMasterId r:id="rId13"/>
  </p:notesMasterIdLst>
  <p:sldIdLst>
    <p:sldId id="269" r:id="rId2"/>
    <p:sldId id="258" r:id="rId3"/>
    <p:sldId id="260" r:id="rId4"/>
    <p:sldId id="261" r:id="rId5"/>
    <p:sldId id="262" r:id="rId6"/>
    <p:sldId id="263" r:id="rId7"/>
    <p:sldId id="264" r:id="rId8"/>
    <p:sldId id="265" r:id="rId9"/>
    <p:sldId id="267" r:id="rId10"/>
    <p:sldId id="268" r:id="rId11"/>
    <p:sldId id="266" r:id="rId12"/>
  </p:sldIdLst>
  <p:sldSz cx="9144000" cy="6858000" type="screen4x3"/>
  <p:notesSz cx="6858000" cy="9144000"/>
  <p:defaultTextStyle>
    <a:defPPr>
      <a:defRPr lang="cs-CZ"/>
    </a:defPPr>
    <a:lvl1pPr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Arial" charset="0"/>
      </a:defRPr>
    </a:lvl1pPr>
    <a:lvl2pPr marL="4572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Arial" charset="0"/>
      </a:defRPr>
    </a:lvl2pPr>
    <a:lvl3pPr marL="9144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Arial" charset="0"/>
      </a:defRPr>
    </a:lvl3pPr>
    <a:lvl4pPr marL="13716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Arial" charset="0"/>
      </a:defRPr>
    </a:lvl4pPr>
    <a:lvl5pPr marL="18288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Arial" charset="0"/>
      </a:defRPr>
    </a:lvl5pPr>
    <a:lvl6pPr marL="22860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Arial" charset="0"/>
      </a:defRPr>
    </a:lvl6pPr>
    <a:lvl7pPr marL="27432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Arial" charset="0"/>
      </a:defRPr>
    </a:lvl7pPr>
    <a:lvl8pPr marL="32004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Arial" charset="0"/>
      </a:defRPr>
    </a:lvl8pPr>
    <a:lvl9pPr marL="36576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Arial" charset="0"/>
      </a:defRPr>
    </a:lvl9pPr>
  </p:defaultTextStyle>
  <p:modifyVerifier cryptProviderType="rsaFull" cryptAlgorithmClass="hash" cryptAlgorithmType="typeAny" cryptAlgorithmSid="4" spinCount="100000" saltData="h0L7QRDLpGgY6zaUk0geDg==" hashData="oITOkdAXigakVLPNBW9wUrXcAoA="/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clrMru>
    <a:srgbClr val="FF3300"/>
    <a:srgbClr val="CC0000"/>
    <a:srgbClr val="FF3399"/>
  </p:clrMru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620"/>
    <p:restoredTop sz="94660"/>
  </p:normalViewPr>
  <p:slideViewPr>
    <p:cSldViewPr>
      <p:cViewPr varScale="1">
        <p:scale>
          <a:sx n="104" d="100"/>
          <a:sy n="104" d="100"/>
        </p:scale>
        <p:origin x="-174" y="-84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notesMaster" Target="notesMasters/notesMaster1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tableStyles" Target="tableStyles.xml"/><Relationship Id="rId2" Type="http://schemas.openxmlformats.org/officeDocument/2006/relationships/slide" Target="slides/slide1.xml"/><Relationship Id="rId16" Type="http://schemas.openxmlformats.org/officeDocument/2006/relationships/theme" Target="theme/them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viewProps" Target="viewProps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presProps" Target="presProps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 fontAlgn="auto">
              <a:spcBef>
                <a:spcPts val="0"/>
              </a:spcBef>
              <a:spcAft>
                <a:spcPts val="0"/>
              </a:spcAft>
              <a:defRPr sz="1200">
                <a:latin typeface="+mn-lt"/>
                <a:cs typeface="+mn-cs"/>
              </a:defRPr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 fontAlgn="auto">
              <a:spcBef>
                <a:spcPts val="0"/>
              </a:spcBef>
              <a:spcAft>
                <a:spcPts val="0"/>
              </a:spcAft>
              <a:defRPr sz="1200">
                <a:latin typeface="+mn-lt"/>
                <a:cs typeface="+mn-cs"/>
              </a:defRPr>
            </a:lvl1pPr>
          </a:lstStyle>
          <a:p>
            <a:pPr>
              <a:defRPr/>
            </a:pPr>
            <a:fld id="{31D038C6-677F-4206-B8AF-B29F02598D37}" type="datetimeFigureOut">
              <a:rPr lang="cs-CZ"/>
              <a:pPr>
                <a:defRPr/>
              </a:pPr>
              <a:t>22.2.2011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pPr lvl="0"/>
            <a:endParaRPr lang="cs-CZ" noProof="0" smtClean="0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noProof="0" smtClean="0"/>
              <a:t>Klepnutím lze upravit styly předlohy textu.</a:t>
            </a:r>
          </a:p>
          <a:p>
            <a:pPr lvl="1"/>
            <a:r>
              <a:rPr lang="cs-CZ" noProof="0" smtClean="0"/>
              <a:t>Druhá úroveň</a:t>
            </a:r>
          </a:p>
          <a:p>
            <a:pPr lvl="2"/>
            <a:r>
              <a:rPr lang="cs-CZ" noProof="0" smtClean="0"/>
              <a:t>Třetí úroveň</a:t>
            </a:r>
          </a:p>
          <a:p>
            <a:pPr lvl="3"/>
            <a:r>
              <a:rPr lang="cs-CZ" noProof="0" smtClean="0"/>
              <a:t>Čtvrtá úroveň</a:t>
            </a:r>
          </a:p>
          <a:p>
            <a:pPr lvl="4"/>
            <a:r>
              <a:rPr lang="cs-CZ" noProof="0" smtClean="0"/>
              <a:t>Pátá úroveň</a:t>
            </a:r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 fontAlgn="auto">
              <a:spcBef>
                <a:spcPts val="0"/>
              </a:spcBef>
              <a:spcAft>
                <a:spcPts val="0"/>
              </a:spcAft>
              <a:defRPr sz="1200">
                <a:latin typeface="+mn-lt"/>
                <a:cs typeface="+mn-cs"/>
              </a:defRPr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 fontAlgn="auto">
              <a:spcBef>
                <a:spcPts val="0"/>
              </a:spcBef>
              <a:spcAft>
                <a:spcPts val="0"/>
              </a:spcAft>
              <a:defRPr sz="1200">
                <a:latin typeface="+mn-lt"/>
                <a:cs typeface="+mn-cs"/>
              </a:defRPr>
            </a:lvl1pPr>
          </a:lstStyle>
          <a:p>
            <a:pPr>
              <a:defRPr/>
            </a:pPr>
            <a:fld id="{0AEB3F04-9FAA-4DB8-9038-1C520A1B10F7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notesStyle>
    <a:lvl1pPr algn="l" rtl="0" eaLnBrk="0" fontAlgn="base" hangingPunct="0">
      <a:spcBef>
        <a:spcPct val="30000"/>
      </a:spcBef>
      <a:spcAft>
        <a:spcPct val="0"/>
      </a:spcAft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rtl="0" eaLnBrk="0" fontAlgn="base" hangingPunct="0">
      <a:spcBef>
        <a:spcPct val="30000"/>
      </a:spcBef>
      <a:spcAft>
        <a:spcPct val="0"/>
      </a:spcAft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rtl="0" eaLnBrk="0" fontAlgn="base" hangingPunct="0">
      <a:spcBef>
        <a:spcPct val="30000"/>
      </a:spcBef>
      <a:spcAft>
        <a:spcPct val="0"/>
      </a:spcAft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rtl="0" eaLnBrk="0" fontAlgn="base" hangingPunct="0">
      <a:spcBef>
        <a:spcPct val="30000"/>
      </a:spcBef>
      <a:spcAft>
        <a:spcPct val="0"/>
      </a:spcAft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rtl="0" eaLnBrk="0" fontAlgn="base" hangingPunct="0">
      <a:spcBef>
        <a:spcPct val="30000"/>
      </a:spcBef>
      <a:spcAft>
        <a:spcPct val="0"/>
      </a:spcAft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0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338" name="Zástupný symbol pro obrázek snímku 1"/>
          <p:cNvSpPr>
            <a:spLocks noGrp="1" noRot="1" noChangeAspect="1" noTextEdit="1"/>
          </p:cNvSpPr>
          <p:nvPr>
            <p:ph type="sldImg"/>
          </p:nvPr>
        </p:nvSpPr>
        <p:spPr bwMode="auto">
          <a:noFill/>
          <a:ln>
            <a:solidFill>
              <a:srgbClr val="000000"/>
            </a:solidFill>
            <a:miter lim="800000"/>
            <a:headEnd/>
            <a:tailEnd/>
          </a:ln>
        </p:spPr>
      </p:sp>
      <p:sp>
        <p:nvSpPr>
          <p:cNvPr id="14339" name="Zástupný symbol pro poznámky 2"/>
          <p:cNvSpPr>
            <a:spLocks noGrp="1"/>
          </p:cNvSpPr>
          <p:nvPr>
            <p:ph type="body" idx="1"/>
          </p:nvPr>
        </p:nvSpPr>
        <p:spPr bwMode="auto">
          <a:noFill/>
        </p:spPr>
        <p:txBody>
          <a:bodyPr wrap="square" numCol="1" anchor="t" anchorCtr="0" compatLnSpc="1">
            <a:prstTxWarp prst="textNoShape">
              <a:avLst/>
            </a:prstTxWarp>
          </a:bodyPr>
          <a:lstStyle/>
          <a:p>
            <a:pPr eaLnBrk="1" hangingPunct="1">
              <a:spcBef>
                <a:spcPct val="0"/>
              </a:spcBef>
            </a:pPr>
            <a:endParaRPr lang="cs-CZ" smtClean="0"/>
          </a:p>
        </p:txBody>
      </p:sp>
      <p:sp>
        <p:nvSpPr>
          <p:cNvPr id="14340" name="Zástupný symbol pro číslo snímku 3"/>
          <p:cNvSpPr>
            <a:spLocks noGrp="1"/>
          </p:cNvSpPr>
          <p:nvPr>
            <p:ph type="sldNum" sz="quarter" idx="5"/>
          </p:nvPr>
        </p:nvSpPr>
        <p:spPr bwMode="auto">
          <a:ln>
            <a:miter lim="800000"/>
            <a:headEnd/>
            <a:tailEnd/>
          </a:ln>
        </p:spPr>
        <p:txBody>
          <a:bodyPr wrap="square" numCol="1" anchorCtr="0" compatLnSpc="1">
            <a:prstTxWarp prst="textNoShape">
              <a:avLst/>
            </a:prstTxWarp>
          </a:bodyPr>
          <a:lstStyle/>
          <a:p>
            <a:pPr fontAlgn="base">
              <a:spcBef>
                <a:spcPct val="0"/>
              </a:spcBef>
              <a:spcAft>
                <a:spcPct val="0"/>
              </a:spcAft>
              <a:defRPr/>
            </a:pPr>
            <a:fld id="{32B173B0-FA87-46EC-89B8-E0986354ECBB}" type="slidenum">
              <a:rPr lang="cs-CZ" smtClean="0"/>
              <a:pPr fontAlgn="base">
                <a:spcBef>
                  <a:spcPct val="0"/>
                </a:spcBef>
                <a:spcAft>
                  <a:spcPct val="0"/>
                </a:spcAft>
                <a:defRPr/>
              </a:pPr>
              <a:t>10</a:t>
            </a:fld>
            <a:endParaRPr lang="cs-CZ" smtClean="0"/>
          </a:p>
        </p:txBody>
      </p:sp>
    </p:spTree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2" Type="http://schemas.openxmlformats.org/officeDocument/2006/relationships/slideMaster" Target="../slideMasters/slideMaster1.xml"/><Relationship Id="rId1" Type="http://schemas.openxmlformats.org/officeDocument/2006/relationships/audio" Target="../media/audio2.wav"/></Relationships>
</file>

<file path=ppt/slideLayouts/_rels/slideLayout2.xml.rels><?xml version="1.0" encoding="UTF-8" standalone="yes"?>
<Relationships xmlns="http://schemas.openxmlformats.org/package/2006/relationships"><Relationship Id="rId2" Type="http://schemas.openxmlformats.org/officeDocument/2006/relationships/slideMaster" Target="../slideMasters/slideMaster1.xml"/><Relationship Id="rId1" Type="http://schemas.openxmlformats.org/officeDocument/2006/relationships/audio" Target="../media/audio3.wav"/></Relationships>
</file>

<file path=ppt/slideLayouts/_rels/slideLayout3.xml.rels><?xml version="1.0" encoding="UTF-8" standalone="yes"?>
<Relationships xmlns="http://schemas.openxmlformats.org/package/2006/relationships"><Relationship Id="rId2" Type="http://schemas.openxmlformats.org/officeDocument/2006/relationships/slideMaster" Target="../slideMasters/slideMaster1.xml"/><Relationship Id="rId1" Type="http://schemas.openxmlformats.org/officeDocument/2006/relationships/audio" Target="../media/audio4.wav"/></Relationships>
</file>

<file path=ppt/slideLayouts/_rels/slideLayout4.xml.rels><?xml version="1.0" encoding="UTF-8" standalone="yes"?>
<Relationships xmlns="http://schemas.openxmlformats.org/package/2006/relationships"><Relationship Id="rId2" Type="http://schemas.openxmlformats.org/officeDocument/2006/relationships/slideMaster" Target="../slideMasters/slideMaster1.xml"/><Relationship Id="rId1" Type="http://schemas.openxmlformats.org/officeDocument/2006/relationships/audio" Target="../media/audio5.wav"/></Relationships>
</file>

<file path=ppt/slideLayouts/_rels/slideLayout5.xml.rels><?xml version="1.0" encoding="UTF-8" standalone="yes"?>
<Relationships xmlns="http://schemas.openxmlformats.org/package/2006/relationships"><Relationship Id="rId2" Type="http://schemas.openxmlformats.org/officeDocument/2006/relationships/slideMaster" Target="../slideMasters/slideMaster1.xml"/><Relationship Id="rId1" Type="http://schemas.openxmlformats.org/officeDocument/2006/relationships/audio" Target="../media/audio6.wav"/></Relationships>
</file>

<file path=ppt/slideLayouts/_rels/slideLayout6.xml.rels><?xml version="1.0" encoding="UTF-8" standalone="yes"?>
<Relationships xmlns="http://schemas.openxmlformats.org/package/2006/relationships"><Relationship Id="rId2" Type="http://schemas.openxmlformats.org/officeDocument/2006/relationships/slideMaster" Target="../slideMasters/slideMaster1.xml"/><Relationship Id="rId1" Type="http://schemas.openxmlformats.org/officeDocument/2006/relationships/audio" Target="../media/audio7.wav"/></Relationships>
</file>

<file path=ppt/slideLayouts/_rels/slideLayout7.xml.rels><?xml version="1.0" encoding="UTF-8" standalone="yes"?>
<Relationships xmlns="http://schemas.openxmlformats.org/package/2006/relationships"><Relationship Id="rId2" Type="http://schemas.openxmlformats.org/officeDocument/2006/relationships/slideMaster" Target="../slideMasters/slideMaster1.xml"/><Relationship Id="rId1" Type="http://schemas.openxmlformats.org/officeDocument/2006/relationships/audio" Target="../media/audio8.wav"/></Relationships>
</file>

<file path=ppt/slideLayouts/_rels/slideLayout8.xml.rels><?xml version="1.0" encoding="UTF-8" standalone="yes"?>
<Relationships xmlns="http://schemas.openxmlformats.org/package/2006/relationships"><Relationship Id="rId2" Type="http://schemas.openxmlformats.org/officeDocument/2006/relationships/slideMaster" Target="../slideMasters/slideMaster1.xml"/><Relationship Id="rId1" Type="http://schemas.openxmlformats.org/officeDocument/2006/relationships/audio" Target="../media/audio9.wav"/></Relationships>
</file>

<file path=ppt/slideLayouts/_rels/slideLayout9.xml.rels><?xml version="1.0" encoding="UTF-8" standalone="yes"?>
<Relationships xmlns="http://schemas.openxmlformats.org/package/2006/relationships"><Relationship Id="rId2" Type="http://schemas.openxmlformats.org/officeDocument/2006/relationships/slideMaster" Target="../slideMasters/slideMaster1.xml"/><Relationship Id="rId1" Type="http://schemas.openxmlformats.org/officeDocument/2006/relationships/audio" Target="../media/audio10.wav"/></Relationships>
</file>

<file path=ppt/slideLayouts/_rels/slideLayout10.xml.rels><?xml version="1.0" encoding="UTF-8" standalone="yes"?>
<Relationships xmlns="http://schemas.openxmlformats.org/package/2006/relationships"><Relationship Id="rId2" Type="http://schemas.openxmlformats.org/officeDocument/2006/relationships/slideMaster" Target="../slideMasters/slideMaster1.xml"/><Relationship Id="rId1" Type="http://schemas.openxmlformats.org/officeDocument/2006/relationships/audio" Target="../media/audio11.wav"/></Relationships>
</file>

<file path=ppt/slideLayouts/_rels/slideLayout11.xml.rels><?xml version="1.0" encoding="UTF-8" standalone="yes"?>
<Relationships xmlns="http://schemas.openxmlformats.org/package/2006/relationships"><Relationship Id="rId2" Type="http://schemas.openxmlformats.org/officeDocument/2006/relationships/slideMaster" Target="../slideMasters/slideMaster1.xml"/><Relationship Id="rId1" Type="http://schemas.openxmlformats.org/officeDocument/2006/relationships/audio" Target="../media/audio12.wav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Klepnutím lze upravit styl předlohy podnadpisů.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06B835E0-50F7-455F-87AD-2A546A38A068}" type="datetimeFigureOut">
              <a:rPr lang="cs-CZ"/>
              <a:pPr>
                <a:defRPr/>
              </a:pPr>
              <a:t>22.2.2011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49565F76-6F9C-4C13-9C2E-B9A1F439FB19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  <p:transition spd="med">
    <p:dissolve/>
    <p:sndAc>
      <p:stSnd>
        <p:snd r:embed="rId1" name="camera.wav"/>
      </p:stSnd>
    </p:sndAc>
  </p:transition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6E8595F4-7EFB-4131-8200-BF92003C5993}" type="datetimeFigureOut">
              <a:rPr lang="cs-CZ"/>
              <a:pPr>
                <a:defRPr/>
              </a:pPr>
              <a:t>22.2.2011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058B8130-1271-4BE0-9CE8-53C19CEA9151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  <p:transition spd="med">
    <p:dissolve/>
    <p:sndAc>
      <p:stSnd>
        <p:snd r:embed="rId1" name="camera.wav"/>
      </p:stSnd>
    </p:sndAc>
  </p:transition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CCDF15CA-3635-4773-8863-C2315A96488F}" type="datetimeFigureOut">
              <a:rPr lang="cs-CZ"/>
              <a:pPr>
                <a:defRPr/>
              </a:pPr>
              <a:t>22.2.2011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C07878C0-EBA9-4701-9674-ABC903C9F2F9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  <p:transition spd="med">
    <p:dissolve/>
    <p:sndAc>
      <p:stSnd>
        <p:snd r:embed="rId1" name="camera.wav"/>
      </p:stSnd>
    </p:sndAc>
  </p:transition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A8E6CE1E-DA5E-409B-8D62-3E85472CDEAC}" type="datetimeFigureOut">
              <a:rPr lang="cs-CZ"/>
              <a:pPr>
                <a:defRPr/>
              </a:pPr>
              <a:t>22.2.2011</a:t>
            </a:fld>
            <a:endParaRPr lang="cs-CZ"/>
          </a:p>
        </p:txBody>
      </p:sp>
      <p:sp>
        <p:nvSpPr>
          <p:cNvPr id="6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7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9A2A6B36-7053-488B-AC18-2BDB85CC71C7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  <p:transition spd="med">
    <p:dissolve/>
    <p:sndAc>
      <p:stSnd>
        <p:snd r:embed="rId1" name="camera.wav"/>
      </p:stSnd>
    </p:sndAc>
  </p:transition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F422DF44-F282-4AAF-B2B6-49F93112AE2E}" type="datetimeFigureOut">
              <a:rPr lang="cs-CZ"/>
              <a:pPr>
                <a:defRPr/>
              </a:pPr>
              <a:t>22.2.2011</a:t>
            </a:fld>
            <a:endParaRPr lang="cs-CZ"/>
          </a:p>
        </p:txBody>
      </p:sp>
      <p:sp>
        <p:nvSpPr>
          <p:cNvPr id="8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9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0020C32C-0A64-45EF-98EB-44A1883ECE58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  <p:transition spd="med">
    <p:dissolve/>
    <p:sndAc>
      <p:stSnd>
        <p:snd r:embed="rId1" name="camera.wav"/>
      </p:stSnd>
    </p:sndAc>
  </p:transition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96E8E1AE-0946-4511-BF56-51441574D473}" type="datetimeFigureOut">
              <a:rPr lang="cs-CZ"/>
              <a:pPr>
                <a:defRPr/>
              </a:pPr>
              <a:t>22.2.2011</a:t>
            </a:fld>
            <a:endParaRPr lang="cs-CZ"/>
          </a:p>
        </p:txBody>
      </p:sp>
      <p:sp>
        <p:nvSpPr>
          <p:cNvPr id="4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5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2AE06E31-6664-425F-9159-D173DE2F3324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  <p:transition spd="med">
    <p:dissolve/>
    <p:sndAc>
      <p:stSnd>
        <p:snd r:embed="rId1" name="camera.wav"/>
      </p:stSnd>
    </p:sndAc>
  </p:transition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0C26200C-2979-4AB9-A0ED-F433ACF205FC}" type="datetimeFigureOut">
              <a:rPr lang="cs-CZ"/>
              <a:pPr>
                <a:defRPr/>
              </a:pPr>
              <a:t>22.2.2011</a:t>
            </a:fld>
            <a:endParaRPr lang="cs-CZ"/>
          </a:p>
        </p:txBody>
      </p:sp>
      <p:sp>
        <p:nvSpPr>
          <p:cNvPr id="3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4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8C204FCA-9C03-418A-B675-07A8BAB59804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  <p:transition spd="med">
    <p:dissolve/>
    <p:sndAc>
      <p:stSnd>
        <p:snd r:embed="rId1" name="camera.wav"/>
      </p:stSnd>
    </p:sndAc>
  </p:transition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44453F7A-77D7-4506-BCE6-566CC7F77C01}" type="datetimeFigureOut">
              <a:rPr lang="cs-CZ"/>
              <a:pPr>
                <a:defRPr/>
              </a:pPr>
              <a:t>22.2.2011</a:t>
            </a:fld>
            <a:endParaRPr lang="cs-CZ"/>
          </a:p>
        </p:txBody>
      </p:sp>
      <p:sp>
        <p:nvSpPr>
          <p:cNvPr id="6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7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515DD4AB-AC93-47FA-A65E-45CECE66B29B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  <p:transition spd="med">
    <p:dissolve/>
    <p:sndAc>
      <p:stSnd>
        <p:snd r:embed="rId1" name="camera.wav"/>
      </p:stSnd>
    </p:sndAc>
  </p:transition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 rtlCol="0">
            <a:normAutofit/>
          </a:bodyPr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pPr lvl="0"/>
            <a:endParaRPr lang="cs-CZ" noProof="0" smtClean="0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3F6F16ED-66DF-4F3A-9B52-45918E73D888}" type="datetimeFigureOut">
              <a:rPr lang="cs-CZ"/>
              <a:pPr>
                <a:defRPr/>
              </a:pPr>
              <a:t>22.2.2011</a:t>
            </a:fld>
            <a:endParaRPr lang="cs-CZ"/>
          </a:p>
        </p:txBody>
      </p:sp>
      <p:sp>
        <p:nvSpPr>
          <p:cNvPr id="6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7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93829791-FFE0-41BE-A03F-430C946E8531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  <p:transition spd="med">
    <p:dissolve/>
    <p:sndAc>
      <p:stSnd>
        <p:snd r:embed="rId1" name="camera.wav"/>
      </p:stSnd>
    </p:sndAc>
  </p:transition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BF57C50D-7B25-4644-A37D-2AEB7B53F65D}" type="datetimeFigureOut">
              <a:rPr lang="cs-CZ"/>
              <a:pPr>
                <a:defRPr/>
              </a:pPr>
              <a:t>22.2.2011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4EB58235-D70D-4E27-8C41-F1CED3788130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  <p:transition spd="med">
    <p:dissolve/>
    <p:sndAc>
      <p:stSnd>
        <p:snd r:embed="rId1" name="camera.wav"/>
      </p:stSnd>
    </p:sndAc>
  </p:transition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24F6C9FF-402E-4DA3-96D9-C9E1060641A8}" type="datetimeFigureOut">
              <a:rPr lang="cs-CZ"/>
              <a:pPr>
                <a:defRPr/>
              </a:pPr>
              <a:t>22.2.2011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CB9931A5-5BD5-4A02-B7F7-02F8B802EDE5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  <p:transition spd="med">
    <p:dissolve/>
    <p:sndAc>
      <p:stSnd>
        <p:snd r:embed="rId1" name="camera.wav"/>
      </p:stSnd>
    </p:sndAc>
  </p:transition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audio" Target="../media/audio1.wav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26" name="Zástupný symbol pro nadpis 1"/>
          <p:cNvSpPr>
            <a:spLocks noGrp="1"/>
          </p:cNvSpPr>
          <p:nvPr>
            <p:ph type="title"/>
          </p:nvPr>
        </p:nvSpPr>
        <p:spPr bwMode="auto">
          <a:xfrm>
            <a:off x="457200" y="274638"/>
            <a:ext cx="8229600" cy="11430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</a:bodyPr>
          <a:lstStyle/>
          <a:p>
            <a:pPr lvl="0"/>
            <a:r>
              <a:rPr lang="cs-CZ" smtClean="0"/>
              <a:t>Klepnutím lze upravit styl předlohy nadpisů.</a:t>
            </a:r>
          </a:p>
        </p:txBody>
      </p:sp>
      <p:sp>
        <p:nvSpPr>
          <p:cNvPr id="1027" name="Zástupný symbol pro text 2"/>
          <p:cNvSpPr>
            <a:spLocks noGrp="1"/>
          </p:cNvSpPr>
          <p:nvPr>
            <p:ph type="body" idx="1"/>
          </p:nvPr>
        </p:nvSpPr>
        <p:spPr bwMode="auto">
          <a:xfrm>
            <a:off x="457200" y="1600200"/>
            <a:ext cx="8229600" cy="45259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 fontAlgn="auto">
              <a:spcBef>
                <a:spcPts val="0"/>
              </a:spcBef>
              <a:spcAft>
                <a:spcPts val="0"/>
              </a:spcAft>
              <a:defRPr sz="1200">
                <a:solidFill>
                  <a:schemeClr val="tx1">
                    <a:tint val="75000"/>
                  </a:schemeClr>
                </a:solidFill>
                <a:latin typeface="+mn-lt"/>
                <a:cs typeface="+mn-cs"/>
              </a:defRPr>
            </a:lvl1pPr>
          </a:lstStyle>
          <a:p>
            <a:pPr>
              <a:defRPr/>
            </a:pPr>
            <a:fld id="{FFC768E2-86BF-4D67-8B84-EF5C249B3E6A}" type="datetimeFigureOut">
              <a:rPr lang="cs-CZ"/>
              <a:pPr>
                <a:defRPr/>
              </a:pPr>
              <a:t>22.2.2011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 fontAlgn="auto">
              <a:spcBef>
                <a:spcPts val="0"/>
              </a:spcBef>
              <a:spcAft>
                <a:spcPts val="0"/>
              </a:spcAft>
              <a:defRPr sz="1200">
                <a:solidFill>
                  <a:schemeClr val="tx1">
                    <a:tint val="75000"/>
                  </a:schemeClr>
                </a:solidFill>
                <a:latin typeface="+mn-lt"/>
                <a:cs typeface="+mn-cs"/>
              </a:defRPr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 fontAlgn="auto">
              <a:spcBef>
                <a:spcPts val="0"/>
              </a:spcBef>
              <a:spcAft>
                <a:spcPts val="0"/>
              </a:spcAft>
              <a:defRPr sz="1200">
                <a:solidFill>
                  <a:schemeClr val="tx1">
                    <a:tint val="75000"/>
                  </a:schemeClr>
                </a:solidFill>
                <a:latin typeface="+mn-lt"/>
                <a:cs typeface="+mn-cs"/>
              </a:defRPr>
            </a:lvl1pPr>
          </a:lstStyle>
          <a:p>
            <a:pPr>
              <a:defRPr/>
            </a:pPr>
            <a:fld id="{ABC3BF74-8DAB-4358-850F-F90ACA29C1BC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 spd="med">
    <p:dissolve/>
    <p:sndAc>
      <p:stSnd>
        <p:snd r:embed="rId13" name="camera.wav"/>
      </p:stSnd>
    </p:sndAc>
  </p:transition>
  <p:txStyles>
    <p:titleStyle>
      <a:lvl1pPr algn="ctr" rtl="0" eaLnBrk="0" fontAlgn="base" hangingPunct="0">
        <a:spcBef>
          <a:spcPct val="0"/>
        </a:spcBef>
        <a:spcAft>
          <a:spcPct val="0"/>
        </a:spcAft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  <a:lvl2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2pPr>
      <a:lvl3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3pPr>
      <a:lvl4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4pPr>
      <a:lvl5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5pPr>
      <a:lvl6pPr marL="457200"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6pPr>
      <a:lvl7pPr marL="914400"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7pPr>
      <a:lvl8pPr marL="1371600"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8pPr>
      <a:lvl9pPr marL="1828800"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9pPr>
    </p:titleStyle>
    <p:bodyStyle>
      <a:lvl1pPr marL="342900" indent="-342900" algn="l" rtl="0" eaLnBrk="0" fontAlgn="base" hangingPunct="0">
        <a:spcBef>
          <a:spcPct val="20000"/>
        </a:spcBef>
        <a:spcAft>
          <a:spcPct val="0"/>
        </a:spcAft>
        <a:buFont typeface="Arial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rtl="0" eaLnBrk="0" fontAlgn="base" hangingPunct="0">
        <a:spcBef>
          <a:spcPct val="20000"/>
        </a:spcBef>
        <a:spcAft>
          <a:spcPct val="0"/>
        </a:spcAft>
        <a:buFont typeface="Arial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rtl="0" eaLnBrk="0" fontAlgn="base" hangingPunct="0">
        <a:spcBef>
          <a:spcPct val="20000"/>
        </a:spcBef>
        <a:spcAft>
          <a:spcPct val="0"/>
        </a:spcAft>
        <a:buFont typeface="Arial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rtl="0" eaLnBrk="0" fontAlgn="base" hangingPunct="0">
        <a:spcBef>
          <a:spcPct val="20000"/>
        </a:spcBef>
        <a:spcAft>
          <a:spcPct val="0"/>
        </a:spcAft>
        <a:buFont typeface="Arial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rtl="0" eaLnBrk="0" fontAlgn="base" hangingPunct="0">
        <a:spcBef>
          <a:spcPct val="20000"/>
        </a:spcBef>
        <a:spcAft>
          <a:spcPct val="0"/>
        </a:spcAft>
        <a:buFont typeface="Arial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jpeg"/><Relationship Id="rId2" Type="http://schemas.openxmlformats.org/officeDocument/2006/relationships/audio" Target="../media/audio2.wav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audio" Target="../media/audio13.wav"/><Relationship Id="rId2" Type="http://schemas.openxmlformats.org/officeDocument/2006/relationships/audio" Target="../media/audio8.wav"/><Relationship Id="rId1" Type="http://schemas.openxmlformats.org/officeDocument/2006/relationships/slideLayout" Target="../slideLayouts/slideLayout7.xml"/><Relationship Id="rId4" Type="http://schemas.openxmlformats.org/officeDocument/2006/relationships/image" Target="../media/image2.jpeg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audio" Target="../media/audio8.wav"/><Relationship Id="rId2" Type="http://schemas.openxmlformats.org/officeDocument/2006/relationships/slideLayout" Target="../slideLayouts/slideLayout7.xml"/><Relationship Id="rId1" Type="http://schemas.openxmlformats.org/officeDocument/2006/relationships/audio" Target="file:///F:\AJ%20%20%20%20&#352;ABLONY\C%20%203.%20LEKCE%20%20%20MY%20SCHOOL%20BAG\&#218;VOD\07%20-%20pencil.wav" TargetMode="External"/><Relationship Id="rId6" Type="http://schemas.openxmlformats.org/officeDocument/2006/relationships/image" Target="../media/image4.png"/><Relationship Id="rId5" Type="http://schemas.openxmlformats.org/officeDocument/2006/relationships/image" Target="../media/image3.png"/><Relationship Id="rId4" Type="http://schemas.openxmlformats.org/officeDocument/2006/relationships/audio" Target="../media/audio13.wav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audio" Target="../media/audio8.wav"/><Relationship Id="rId2" Type="http://schemas.openxmlformats.org/officeDocument/2006/relationships/slideLayout" Target="../slideLayouts/slideLayout7.xml"/><Relationship Id="rId1" Type="http://schemas.openxmlformats.org/officeDocument/2006/relationships/audio" Target="file:///F:\AJ%20%20%20%20&#352;ABLONY\C%20%203.%20LEKCE%20%20%20MY%20SCHOOL%20BAG\&#218;VOD\07%20-%20pen.wav" TargetMode="External"/><Relationship Id="rId6" Type="http://schemas.openxmlformats.org/officeDocument/2006/relationships/image" Target="../media/image5.jpeg"/><Relationship Id="rId5" Type="http://schemas.openxmlformats.org/officeDocument/2006/relationships/image" Target="../media/image3.png"/><Relationship Id="rId4" Type="http://schemas.openxmlformats.org/officeDocument/2006/relationships/audio" Target="../media/audio13.wav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audio" Target="../media/audio13.wav"/><Relationship Id="rId2" Type="http://schemas.openxmlformats.org/officeDocument/2006/relationships/audio" Target="../media/audio8.wav"/><Relationship Id="rId1" Type="http://schemas.openxmlformats.org/officeDocument/2006/relationships/slideLayout" Target="../slideLayouts/slideLayout7.xml"/><Relationship Id="rId4" Type="http://schemas.openxmlformats.org/officeDocument/2006/relationships/image" Target="../media/image6.jpeg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audio" Target="../media/audio8.wav"/><Relationship Id="rId2" Type="http://schemas.openxmlformats.org/officeDocument/2006/relationships/slideLayout" Target="../slideLayouts/slideLayout7.xml"/><Relationship Id="rId1" Type="http://schemas.openxmlformats.org/officeDocument/2006/relationships/audio" Target="file:///F:\AJ%20%20%20%20&#352;ABLONY\C%20%203.%20LEKCE%20%20%20MY%20SCHOOL%20BAG\&#218;VOD\6%20RULER.wav" TargetMode="External"/><Relationship Id="rId6" Type="http://schemas.openxmlformats.org/officeDocument/2006/relationships/image" Target="../media/image7.png"/><Relationship Id="rId5" Type="http://schemas.openxmlformats.org/officeDocument/2006/relationships/image" Target="../media/image3.png"/><Relationship Id="rId4" Type="http://schemas.openxmlformats.org/officeDocument/2006/relationships/audio" Target="../media/audio13.wav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audio" Target="../media/audio13.wav"/><Relationship Id="rId2" Type="http://schemas.openxmlformats.org/officeDocument/2006/relationships/audio" Target="../media/audio8.wav"/><Relationship Id="rId1" Type="http://schemas.openxmlformats.org/officeDocument/2006/relationships/slideLayout" Target="../slideLayouts/slideLayout7.xml"/><Relationship Id="rId4" Type="http://schemas.openxmlformats.org/officeDocument/2006/relationships/image" Target="../media/image8.jpeg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audio" Target="../media/audio13.wav"/><Relationship Id="rId2" Type="http://schemas.openxmlformats.org/officeDocument/2006/relationships/audio" Target="../media/audio8.wav"/><Relationship Id="rId1" Type="http://schemas.openxmlformats.org/officeDocument/2006/relationships/slideLayout" Target="../slideLayouts/slideLayout7.xml"/><Relationship Id="rId4" Type="http://schemas.openxmlformats.org/officeDocument/2006/relationships/image" Target="../media/image9.jpeg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audio" Target="../media/audio8.wav"/><Relationship Id="rId2" Type="http://schemas.openxmlformats.org/officeDocument/2006/relationships/slideLayout" Target="../slideLayouts/slideLayout7.xml"/><Relationship Id="rId1" Type="http://schemas.openxmlformats.org/officeDocument/2006/relationships/audio" Target="file:///F:\AJ%20%20%20%20&#352;ABLONY\C%20%203.%20LEKCE%20%20%20MY%20SCHOOL%20BAG\&#218;VOD\6%20%20RUBBER.wav" TargetMode="External"/><Relationship Id="rId6" Type="http://schemas.openxmlformats.org/officeDocument/2006/relationships/image" Target="../media/image11.jpeg"/><Relationship Id="rId5" Type="http://schemas.openxmlformats.org/officeDocument/2006/relationships/image" Target="../media/image10.png"/><Relationship Id="rId4" Type="http://schemas.openxmlformats.org/officeDocument/2006/relationships/audio" Target="../media/audio13.wav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audio" Target="../media/audio8.wav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7.xml"/><Relationship Id="rId5" Type="http://schemas.openxmlformats.org/officeDocument/2006/relationships/image" Target="../media/image12.jpeg"/><Relationship Id="rId4" Type="http://schemas.openxmlformats.org/officeDocument/2006/relationships/audio" Target="../media/audio13.wav"/></Relationships>
</file>

<file path=ppt/slides/_rels/slide11.xml.rels><?xml version="1.0" encoding="UTF-8" standalone="yes"?>
<Relationships xmlns="http://schemas.openxmlformats.org/package/2006/relationships"><Relationship Id="rId8" Type="http://schemas.openxmlformats.org/officeDocument/2006/relationships/hyperlink" Target="http://www.nicemagazine.cz/rubriky/technika-hracky-pro-dospele/montblanc-splneny-sen-o-dokonalem-psacim-peru" TargetMode="External"/><Relationship Id="rId3" Type="http://schemas.openxmlformats.org/officeDocument/2006/relationships/hyperlink" Target="http://westec.org/wp-content/uploads/2010/01/pencil-large.jpg" TargetMode="External"/><Relationship Id="rId7" Type="http://schemas.openxmlformats.org/officeDocument/2006/relationships/hyperlink" Target="http://chandrakantha.com/articles/indian_music/filmi_sangeet/film_song_1962.html" TargetMode="External"/><Relationship Id="rId2" Type="http://schemas.openxmlformats.org/officeDocument/2006/relationships/audio" Target="../media/audio8.wav"/><Relationship Id="rId1" Type="http://schemas.openxmlformats.org/officeDocument/2006/relationships/slideLayout" Target="../slideLayouts/slideLayout7.xml"/><Relationship Id="rId6" Type="http://schemas.openxmlformats.org/officeDocument/2006/relationships/hyperlink" Target="http://www.google.cz/images?um=1&amp;hl=cs&amp;lr=&amp;biw=1259&amp;bih=823&amp;tbs=isch%3A1%2Citp%3Aphoto&amp;sa=1&amp;q=TA%C5%A0KA+%C5%A0KOLN%C3%8D&amp;aq=f&amp;aqi=&amp;aql=&amp;oq=&amp;gs_rfai" TargetMode="External"/><Relationship Id="rId5" Type="http://schemas.openxmlformats.org/officeDocument/2006/relationships/hyperlink" Target="http://bergerova.blog.idnes.cz/c/56971/S-gumou-nebo-bez.html" TargetMode="External"/><Relationship Id="rId4" Type="http://schemas.openxmlformats.org/officeDocument/2006/relationships/hyperlink" Target="http://www.nationalpen.co.uk/uk/products.asp?prod=VEN-RULERS&amp;UID=&amp;headerCategory" TargetMode="External"/><Relationship Id="rId9" Type="http://schemas.openxmlformats.org/officeDocument/2006/relationships/hyperlink" Target="http://www.dadcando.com/Making/TheDragonry/Images/ExLibrisOpenBook-1000.jpg" TargetMode="Externa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050" name="Nadpis 1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cs-CZ" smtClean="0"/>
              <a:t>ŠKOLNÍ  POTŘEBY</a:t>
            </a:r>
            <a:br>
              <a:rPr lang="cs-CZ" smtClean="0"/>
            </a:br>
            <a:r>
              <a:rPr lang="cs-CZ" sz="3200" smtClean="0"/>
              <a:t>prezentace  -  nová  slovíčka</a:t>
            </a:r>
            <a:endParaRPr lang="cs-CZ" smtClean="0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/>
        <p:txBody>
          <a:bodyPr rtlCol="0">
            <a:normAutofit/>
          </a:bodyPr>
          <a:lstStyle/>
          <a:p>
            <a:pPr fontAlgn="auto">
              <a:spcAft>
                <a:spcPts val="0"/>
              </a:spcAft>
              <a:defRPr/>
            </a:pPr>
            <a:endParaRPr lang="cs-CZ" sz="1600" dirty="0" smtClean="0"/>
          </a:p>
          <a:p>
            <a:pPr fontAlgn="auto">
              <a:spcAft>
                <a:spcPts val="0"/>
              </a:spcAft>
              <a:defRPr/>
            </a:pPr>
            <a:r>
              <a:rPr lang="cs-CZ" sz="1600" dirty="0" smtClean="0"/>
              <a:t>Autor:     </a:t>
            </a:r>
            <a:r>
              <a:rPr lang="cs-CZ" sz="1600" b="1" dirty="0" smtClean="0"/>
              <a:t>Vladimír   Mizera</a:t>
            </a:r>
          </a:p>
          <a:p>
            <a:pPr fontAlgn="auto">
              <a:spcAft>
                <a:spcPts val="0"/>
              </a:spcAft>
              <a:defRPr/>
            </a:pPr>
            <a:r>
              <a:rPr lang="cs-CZ" sz="1600" dirty="0" smtClean="0"/>
              <a:t>Vytvořeno v rámci v projektu „EU peníze školám“ </a:t>
            </a:r>
          </a:p>
          <a:p>
            <a:pPr fontAlgn="auto">
              <a:spcAft>
                <a:spcPts val="0"/>
              </a:spcAft>
              <a:defRPr/>
            </a:pPr>
            <a:r>
              <a:rPr lang="cs-CZ" sz="1600" b="1" dirty="0" smtClean="0"/>
              <a:t>OP VK oblast podpory 1.4 s názvem Zlepšení podmínek pro vzdělávání na základních školách</a:t>
            </a:r>
            <a:endParaRPr lang="cs-CZ" sz="1600" dirty="0"/>
          </a:p>
        </p:txBody>
      </p:sp>
      <p:pic>
        <p:nvPicPr>
          <p:cNvPr id="2052" name="Obrázek 3" descr="logo_EU.jpg"/>
          <p:cNvPicPr>
            <a:picLocks noChangeAspect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1990725" y="476250"/>
            <a:ext cx="5029200" cy="1219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  <p:transition spd="med">
    <p:dissolve/>
    <p:sndAc>
      <p:stSnd>
        <p:snd r:embed="rId2" name="camera.wav"/>
      </p:stSnd>
    </p:sndAc>
  </p:transition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WordArt 3"/>
          <p:cNvSpPr>
            <a:spLocks noChangeArrowheads="1" noChangeShapeType="1" noTextEdit="1"/>
          </p:cNvSpPr>
          <p:nvPr/>
        </p:nvSpPr>
        <p:spPr bwMode="auto">
          <a:xfrm>
            <a:off x="2268538" y="5013325"/>
            <a:ext cx="4175125" cy="1303338"/>
          </a:xfrm>
          <a:prstGeom prst="rect">
            <a:avLst/>
          </a:prstGeom>
        </p:spPr>
        <p:txBody>
          <a:bodyPr wrap="none" fromWordArt="1">
            <a:prstTxWarp prst="textPlain">
              <a:avLst>
                <a:gd name="adj" fmla="val 50000"/>
              </a:avLst>
            </a:prstTxWarp>
          </a:bodyPr>
          <a:lstStyle/>
          <a:p>
            <a:pPr algn="ctr"/>
            <a:r>
              <a:rPr lang="cs-CZ" sz="3600" b="1" i="1" kern="10">
                <a:ln w="22225">
                  <a:solidFill>
                    <a:srgbClr val="000000"/>
                  </a:solidFill>
                  <a:round/>
                  <a:headEnd/>
                  <a:tailEnd/>
                </a:ln>
                <a:solidFill>
                  <a:srgbClr val="E36C0A"/>
                </a:solidFill>
                <a:latin typeface="Arial Black"/>
              </a:rPr>
              <a:t>BOOK</a:t>
            </a:r>
          </a:p>
        </p:txBody>
      </p:sp>
      <p:pic>
        <p:nvPicPr>
          <p:cNvPr id="3075" name="Picture 5" descr="F:\DUM VLADMÍR MIZERA 2010-2011\C  3. LEKCE   MY SCHOOL BAG\pictures\otevřená kniha.jpg"/>
          <p:cNvPicPr>
            <a:picLocks noChangeAspect="1" noChangeArrowheads="1"/>
          </p:cNvPicPr>
          <p:nvPr/>
        </p:nvPicPr>
        <p:blipFill>
          <a:blip r:embed="rId4" cstate="print"/>
          <a:srcRect b="8228"/>
          <a:stretch>
            <a:fillRect/>
          </a:stretch>
        </p:blipFill>
        <p:spPr bwMode="auto">
          <a:xfrm>
            <a:off x="827088" y="115888"/>
            <a:ext cx="7210425" cy="42481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  <p:transition spd="med">
    <p:dissolve/>
    <p:sndAc>
      <p:stSnd>
        <p:snd r:embed="rId2" name="camera.wav"/>
      </p:stSnd>
    </p:sndAc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1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7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4)">
                                      <p:cBhvr>
                                        <p:cTn id="7" dur="2000"/>
                                        <p:tgtEl>
                                          <p:spTgt spid="3075"/>
                                        </p:tgtEl>
                                      </p:cBhvr>
                                    </p:animEffect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5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3" name="chimes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2" dur="2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3" dur="2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10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3" name="chimes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 animBg="1"/>
    </p:bld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07 - pencil.wav">
            <a:hlinkClick r:id="" action="ppaction://media"/>
          </p:cNvPr>
          <p:cNvPicPr>
            <a:picLocks noRot="1" noChangeAspect="1"/>
          </p:cNvPicPr>
          <p:nvPr>
            <a:audioFile r:link="rId1"/>
          </p:nvPr>
        </p:nvPicPr>
        <p:blipFill>
          <a:blip r:embed="rId5" cstate="print"/>
          <a:srcRect/>
          <a:stretch>
            <a:fillRect/>
          </a:stretch>
        </p:blipFill>
        <p:spPr bwMode="auto">
          <a:xfrm>
            <a:off x="4419600" y="3276600"/>
            <a:ext cx="304800" cy="3048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4099" name="Picture 3"/>
          <p:cNvPicPr>
            <a:picLocks noChangeAspect="1" noChangeArrowheads="1"/>
          </p:cNvPicPr>
          <p:nvPr/>
        </p:nvPicPr>
        <p:blipFill>
          <a:blip r:embed="rId6" cstate="print"/>
          <a:srcRect/>
          <a:stretch>
            <a:fillRect/>
          </a:stretch>
        </p:blipFill>
        <p:spPr bwMode="auto">
          <a:xfrm>
            <a:off x="900113" y="620713"/>
            <a:ext cx="6921500" cy="33845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3" name="WordArt 3"/>
          <p:cNvSpPr>
            <a:spLocks noChangeArrowheads="1" noChangeShapeType="1" noTextEdit="1"/>
          </p:cNvSpPr>
          <p:nvPr/>
        </p:nvSpPr>
        <p:spPr bwMode="auto">
          <a:xfrm>
            <a:off x="2771775" y="4221163"/>
            <a:ext cx="5545138" cy="1303337"/>
          </a:xfrm>
          <a:prstGeom prst="rect">
            <a:avLst/>
          </a:prstGeom>
        </p:spPr>
        <p:txBody>
          <a:bodyPr wrap="none" fromWordArt="1">
            <a:prstTxWarp prst="textPlain">
              <a:avLst>
                <a:gd name="adj" fmla="val 50000"/>
              </a:avLst>
            </a:prstTxWarp>
          </a:bodyPr>
          <a:lstStyle/>
          <a:p>
            <a:pPr algn="ctr"/>
            <a:r>
              <a:rPr lang="cs-CZ" sz="3600" b="1" i="1" kern="10">
                <a:ln w="22225">
                  <a:solidFill>
                    <a:srgbClr val="000000"/>
                  </a:solidFill>
                  <a:round/>
                  <a:headEnd/>
                  <a:tailEnd/>
                </a:ln>
                <a:solidFill>
                  <a:srgbClr val="984807"/>
                </a:solidFill>
                <a:latin typeface="Arial Black"/>
              </a:rPr>
              <a:t>PENCIL</a:t>
            </a:r>
          </a:p>
        </p:txBody>
      </p:sp>
    </p:spTree>
  </p:cSld>
  <p:clrMapOvr>
    <a:masterClrMapping/>
  </p:clrMapOvr>
  <p:transition spd="med">
    <p:dissolve/>
    <p:sndAc>
      <p:stSnd>
        <p:snd r:embed="rId3" name="camera.wav"/>
      </p:stSnd>
    </p:sndAc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1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09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4)">
                                      <p:cBhvr>
                                        <p:cTn id="7" dur="2000"/>
                                        <p:tgtEl>
                                          <p:spTgt spid="4099"/>
                                        </p:tgtEl>
                                      </p:cBhvr>
                                    </p:animEffect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5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4" name="chimes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2" dur="20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3" dur="20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10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4" name="chimes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>
              <p:cMediaNode>
                <p:cTn id="14" repeatCount="2000" fill="hold" display="0">
                  <p:stCondLst>
                    <p:cond delay="indefinite"/>
                  </p:stCondLst>
                  <p:endCondLst>
                    <p:cond evt="onPrev" delay="0">
                      <p:tgtEl>
                        <p:sldTgt/>
                      </p:tgtEl>
                    </p:cond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4"/>
                </p:tgtEl>
              </p:cMediaNode>
            </p:audio>
          </p:childTnLst>
        </p:cTn>
      </p:par>
    </p:tnLst>
    <p:bldLst>
      <p:bldP spid="3" grpId="0" animBg="1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WordArt 3"/>
          <p:cNvSpPr>
            <a:spLocks noChangeArrowheads="1" noChangeShapeType="1" noTextEdit="1"/>
          </p:cNvSpPr>
          <p:nvPr/>
        </p:nvSpPr>
        <p:spPr bwMode="auto">
          <a:xfrm>
            <a:off x="611188" y="4797425"/>
            <a:ext cx="3889375" cy="1303338"/>
          </a:xfrm>
          <a:prstGeom prst="rect">
            <a:avLst/>
          </a:prstGeom>
        </p:spPr>
        <p:txBody>
          <a:bodyPr wrap="none" fromWordArt="1">
            <a:prstTxWarp prst="textPlain">
              <a:avLst>
                <a:gd name="adj" fmla="val 50000"/>
              </a:avLst>
            </a:prstTxWarp>
          </a:bodyPr>
          <a:lstStyle/>
          <a:p>
            <a:pPr algn="ctr"/>
            <a:r>
              <a:rPr lang="cs-CZ" sz="3600" b="1" i="1" kern="10">
                <a:ln w="22225">
                  <a:solidFill>
                    <a:srgbClr val="000000"/>
                  </a:solidFill>
                  <a:round/>
                  <a:headEnd/>
                  <a:tailEnd/>
                </a:ln>
                <a:solidFill>
                  <a:srgbClr val="262626"/>
                </a:solidFill>
                <a:latin typeface="Arial Black"/>
              </a:rPr>
              <a:t>PEN</a:t>
            </a:r>
          </a:p>
        </p:txBody>
      </p:sp>
      <p:pic>
        <p:nvPicPr>
          <p:cNvPr id="4" name="07 - pen.wav">
            <a:hlinkClick r:id="" action="ppaction://media"/>
          </p:cNvPr>
          <p:cNvPicPr>
            <a:picLocks noRot="1" noChangeAspect="1"/>
          </p:cNvPicPr>
          <p:nvPr>
            <a:audioFile r:link="rId1"/>
          </p:nvPr>
        </p:nvPicPr>
        <p:blipFill>
          <a:blip r:embed="rId5" cstate="print"/>
          <a:srcRect/>
          <a:stretch>
            <a:fillRect/>
          </a:stretch>
        </p:blipFill>
        <p:spPr bwMode="auto">
          <a:xfrm>
            <a:off x="4419600" y="3276600"/>
            <a:ext cx="304800" cy="3048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5124" name="Picture 2" descr="http://www.nicemagazine.cz/data/sharedfiles/mb-francois-i-jpg/rFull.jpg"/>
          <p:cNvPicPr>
            <a:picLocks noChangeAspect="1" noChangeArrowheads="1"/>
          </p:cNvPicPr>
          <p:nvPr/>
        </p:nvPicPr>
        <p:blipFill>
          <a:blip r:embed="rId6" cstate="print"/>
          <a:srcRect l="5907" t="9450" r="1958" b="16525"/>
          <a:stretch>
            <a:fillRect/>
          </a:stretch>
        </p:blipFill>
        <p:spPr bwMode="auto">
          <a:xfrm>
            <a:off x="1476375" y="333375"/>
            <a:ext cx="6810375" cy="410368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  <p:transition spd="med">
    <p:dissolve/>
    <p:sndAc>
      <p:stSnd>
        <p:snd r:embed="rId3" name="camera.wav"/>
      </p:stSnd>
    </p:sndAc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1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12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4)">
                                      <p:cBhvr>
                                        <p:cTn id="7" dur="2000"/>
                                        <p:tgtEl>
                                          <p:spTgt spid="5124"/>
                                        </p:tgtEl>
                                      </p:cBhvr>
                                    </p:animEffect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5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4" name="chimes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2" dur="20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3" dur="20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10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4" name="chimes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>
              <p:cMediaNode>
                <p:cTn id="14" repeatCount="2000" fill="hold" display="0">
                  <p:stCondLst>
                    <p:cond delay="indefinite"/>
                  </p:stCondLst>
                  <p:endCondLst>
                    <p:cond evt="onPrev" delay="0">
                      <p:tgtEl>
                        <p:sldTgt/>
                      </p:tgtEl>
                    </p:cond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4"/>
                </p:tgtEl>
              </p:cMediaNode>
            </p:audio>
          </p:childTnLst>
        </p:cTn>
      </p:par>
    </p:tnLst>
    <p:bldLst>
      <p:bldP spid="3" grpId="0" animBg="1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WordArt 3"/>
          <p:cNvSpPr>
            <a:spLocks noChangeArrowheads="1" noChangeShapeType="1" noTextEdit="1"/>
          </p:cNvSpPr>
          <p:nvPr/>
        </p:nvSpPr>
        <p:spPr bwMode="auto">
          <a:xfrm>
            <a:off x="827088" y="4581525"/>
            <a:ext cx="7489825" cy="1303338"/>
          </a:xfrm>
          <a:prstGeom prst="rect">
            <a:avLst/>
          </a:prstGeom>
        </p:spPr>
        <p:txBody>
          <a:bodyPr wrap="none" fromWordArt="1">
            <a:prstTxWarp prst="textPlain">
              <a:avLst>
                <a:gd name="adj" fmla="val 50000"/>
              </a:avLst>
            </a:prstTxWarp>
          </a:bodyPr>
          <a:lstStyle/>
          <a:p>
            <a:pPr algn="ctr"/>
            <a:r>
              <a:rPr lang="cs-CZ" sz="3600" b="1" i="1" kern="10">
                <a:ln w="22225">
                  <a:solidFill>
                    <a:srgbClr val="000000"/>
                  </a:solidFill>
                  <a:round/>
                  <a:headEnd/>
                  <a:tailEnd/>
                </a:ln>
                <a:solidFill>
                  <a:srgbClr val="FF3300"/>
                </a:solidFill>
                <a:latin typeface="Arial Black"/>
              </a:rPr>
              <a:t>COLOUR  PENCIL</a:t>
            </a:r>
          </a:p>
        </p:txBody>
      </p:sp>
      <p:pic>
        <p:nvPicPr>
          <p:cNvPr id="6147" name="Picture 5" descr="F:\DUM VLADMÍR MIZERA 2010-2011\C  3. LEKCE   MY SCHOOL BAG\pictures\pastelky upraveno.jpg"/>
          <p:cNvPicPr>
            <a:picLocks noChangeAspect="1" noChangeArrowheads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 rot="8949726">
            <a:off x="1570038" y="1704975"/>
            <a:ext cx="6238875" cy="12446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  <p:transition spd="med">
    <p:dissolve/>
    <p:sndAc>
      <p:stSnd>
        <p:snd r:embed="rId2" name="camera.wav"/>
      </p:stSnd>
    </p:sndAc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1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14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4)">
                                      <p:cBhvr>
                                        <p:cTn id="7" dur="2000"/>
                                        <p:tgtEl>
                                          <p:spTgt spid="6147"/>
                                        </p:tgtEl>
                                      </p:cBhvr>
                                    </p:animEffect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5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3" name="chimes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2" dur="20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3" dur="20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10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3" name="chimes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animBg="1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6 RULER.wav">
            <a:hlinkClick r:id="" action="ppaction://media"/>
          </p:cNvPr>
          <p:cNvPicPr>
            <a:picLocks noRot="1" noChangeAspect="1"/>
          </p:cNvPicPr>
          <p:nvPr>
            <a:audioFile r:link="rId1"/>
          </p:nvPr>
        </p:nvPicPr>
        <p:blipFill>
          <a:blip r:embed="rId5" cstate="print"/>
          <a:srcRect/>
          <a:stretch>
            <a:fillRect/>
          </a:stretch>
        </p:blipFill>
        <p:spPr bwMode="auto">
          <a:xfrm>
            <a:off x="4419600" y="3276600"/>
            <a:ext cx="304800" cy="3048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3" name="WordArt 3"/>
          <p:cNvSpPr>
            <a:spLocks noChangeArrowheads="1" noChangeShapeType="1" noTextEdit="1"/>
          </p:cNvSpPr>
          <p:nvPr/>
        </p:nvSpPr>
        <p:spPr bwMode="auto">
          <a:xfrm>
            <a:off x="2916238" y="4508500"/>
            <a:ext cx="5111750" cy="1303338"/>
          </a:xfrm>
          <a:prstGeom prst="rect">
            <a:avLst/>
          </a:prstGeom>
        </p:spPr>
        <p:txBody>
          <a:bodyPr wrap="none" fromWordArt="1">
            <a:prstTxWarp prst="textPlain">
              <a:avLst>
                <a:gd name="adj" fmla="val 50000"/>
              </a:avLst>
            </a:prstTxWarp>
          </a:bodyPr>
          <a:lstStyle/>
          <a:p>
            <a:pPr algn="ctr"/>
            <a:r>
              <a:rPr lang="cs-CZ" sz="3600" b="1" i="1" kern="10">
                <a:ln w="22225">
                  <a:solidFill>
                    <a:srgbClr val="000000"/>
                  </a:solidFill>
                  <a:round/>
                  <a:headEnd/>
                  <a:tailEnd/>
                </a:ln>
                <a:solidFill>
                  <a:srgbClr val="FFFF00"/>
                </a:solidFill>
                <a:latin typeface="Arial Black"/>
              </a:rPr>
              <a:t>RULER</a:t>
            </a:r>
          </a:p>
        </p:txBody>
      </p:sp>
      <p:pic>
        <p:nvPicPr>
          <p:cNvPr id="7172" name="Picture 4"/>
          <p:cNvPicPr>
            <a:picLocks noChangeAspect="1" noChangeArrowheads="1"/>
          </p:cNvPicPr>
          <p:nvPr/>
        </p:nvPicPr>
        <p:blipFill>
          <a:blip r:embed="rId6" cstate="print"/>
          <a:srcRect/>
          <a:stretch>
            <a:fillRect/>
          </a:stretch>
        </p:blipFill>
        <p:spPr bwMode="auto">
          <a:xfrm rot="-1230091">
            <a:off x="438150" y="1666875"/>
            <a:ext cx="8477250" cy="177323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  <p:transition spd="med">
    <p:dissolve/>
    <p:sndAc>
      <p:stSnd>
        <p:snd r:embed="rId3" name="camera.wav"/>
      </p:stSnd>
    </p:sndAc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1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17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4)">
                                      <p:cBhvr>
                                        <p:cTn id="7" dur="2000"/>
                                        <p:tgtEl>
                                          <p:spTgt spid="7172"/>
                                        </p:tgtEl>
                                      </p:cBhvr>
                                    </p:animEffect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5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4" name="chimes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2" dur="20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3" dur="20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10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4" name="chimes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>
              <p:cMediaNode>
                <p:cTn id="14" repeatCount="2000" fill="hold" display="0">
                  <p:stCondLst>
                    <p:cond delay="indefinite"/>
                  </p:stCondLst>
                  <p:endCondLst>
                    <p:cond evt="onPrev" delay="0">
                      <p:tgtEl>
                        <p:sldTgt/>
                      </p:tgtEl>
                    </p:cond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4"/>
                </p:tgtEl>
              </p:cMediaNode>
            </p:audio>
          </p:childTnLst>
        </p:cTn>
      </p:par>
    </p:tnLst>
    <p:bldLst>
      <p:bldP spid="3" grpId="0" animBg="1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WordArt 3"/>
          <p:cNvSpPr>
            <a:spLocks noChangeArrowheads="1" noChangeShapeType="1" noTextEdit="1"/>
          </p:cNvSpPr>
          <p:nvPr/>
        </p:nvSpPr>
        <p:spPr bwMode="auto">
          <a:xfrm>
            <a:off x="611188" y="4797425"/>
            <a:ext cx="8064500" cy="1303338"/>
          </a:xfrm>
          <a:prstGeom prst="rect">
            <a:avLst/>
          </a:prstGeom>
        </p:spPr>
        <p:txBody>
          <a:bodyPr wrap="none" fromWordArt="1">
            <a:prstTxWarp prst="textPlain">
              <a:avLst>
                <a:gd name="adj" fmla="val 50000"/>
              </a:avLst>
            </a:prstTxWarp>
          </a:bodyPr>
          <a:lstStyle/>
          <a:p>
            <a:pPr algn="ctr"/>
            <a:r>
              <a:rPr lang="cs-CZ" sz="3600" b="1" i="1" kern="10">
                <a:ln w="22225">
                  <a:solidFill>
                    <a:srgbClr val="000000"/>
                  </a:solidFill>
                  <a:round/>
                  <a:headEnd/>
                  <a:tailEnd/>
                </a:ln>
                <a:solidFill>
                  <a:srgbClr val="A6A6A6"/>
                </a:solidFill>
                <a:latin typeface="Arial Black"/>
              </a:rPr>
              <a:t>CASSETTE</a:t>
            </a:r>
          </a:p>
        </p:txBody>
      </p:sp>
      <p:pic>
        <p:nvPicPr>
          <p:cNvPr id="8195" name="Picture 5" descr="F:\DUM VLADMÍR MIZERA 2010-2011\C  3. LEKCE   MY SCHOOL BAG\pictures\audio_cassette[1].jpg"/>
          <p:cNvPicPr>
            <a:picLocks noChangeAspect="1" noChangeArrowheads="1"/>
          </p:cNvPicPr>
          <p:nvPr/>
        </p:nvPicPr>
        <p:blipFill>
          <a:blip r:embed="rId4" cstate="print"/>
          <a:srcRect l="2274" t="13635" r="4546" b="13635"/>
          <a:stretch>
            <a:fillRect/>
          </a:stretch>
        </p:blipFill>
        <p:spPr bwMode="auto">
          <a:xfrm>
            <a:off x="1714500" y="428625"/>
            <a:ext cx="4940300" cy="385603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  <p:transition spd="med">
    <p:dissolve/>
    <p:sndAc>
      <p:stSnd>
        <p:snd r:embed="rId2" name="camera.wav"/>
      </p:stSnd>
    </p:sndAc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1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19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4)">
                                      <p:cBhvr>
                                        <p:cTn id="7" dur="2000"/>
                                        <p:tgtEl>
                                          <p:spTgt spid="8195"/>
                                        </p:tgtEl>
                                      </p:cBhvr>
                                    </p:animEffect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5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3" name="chimes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2" dur="20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3" dur="20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10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3" name="chimes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animBg="1"/>
    </p:bld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9218" name="Picture 2" descr="http://www.topgal.cz/products/foto/big/chi_134_d.jpg"/>
          <p:cNvPicPr>
            <a:picLocks noChangeAspect="1" noChangeArrowheads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2500313" y="142875"/>
            <a:ext cx="4105275" cy="41052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3" name="WordArt 3"/>
          <p:cNvSpPr>
            <a:spLocks noChangeArrowheads="1" noChangeShapeType="1" noTextEdit="1"/>
          </p:cNvSpPr>
          <p:nvPr/>
        </p:nvSpPr>
        <p:spPr bwMode="auto">
          <a:xfrm>
            <a:off x="928688" y="4643438"/>
            <a:ext cx="7000875" cy="1303337"/>
          </a:xfrm>
          <a:prstGeom prst="rect">
            <a:avLst/>
          </a:prstGeom>
        </p:spPr>
        <p:txBody>
          <a:bodyPr wrap="none" fromWordArt="1">
            <a:prstTxWarp prst="textPlain">
              <a:avLst>
                <a:gd name="adj" fmla="val 50000"/>
              </a:avLst>
            </a:prstTxWarp>
          </a:bodyPr>
          <a:lstStyle/>
          <a:p>
            <a:pPr algn="ctr"/>
            <a:r>
              <a:rPr lang="cs-CZ" sz="3600" b="1" i="1" kern="10">
                <a:ln w="22225">
                  <a:solidFill>
                    <a:srgbClr val="000000"/>
                  </a:solidFill>
                  <a:round/>
                  <a:headEnd/>
                  <a:tailEnd/>
                </a:ln>
                <a:solidFill>
                  <a:srgbClr val="376092"/>
                </a:solidFill>
                <a:latin typeface="Arial Black"/>
              </a:rPr>
              <a:t>SCHOOL   BAG</a:t>
            </a:r>
          </a:p>
        </p:txBody>
      </p:sp>
    </p:spTree>
  </p:cSld>
  <p:clrMapOvr>
    <a:masterClrMapping/>
  </p:clrMapOvr>
  <p:transition spd="med">
    <p:dissolve/>
    <p:sndAc>
      <p:stSnd>
        <p:snd r:embed="rId2" name="camera.wav"/>
      </p:stSnd>
    </p:sndAc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1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2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4)">
                                      <p:cBhvr>
                                        <p:cTn id="7" dur="2000"/>
                                        <p:tgtEl>
                                          <p:spTgt spid="9218"/>
                                        </p:tgtEl>
                                      </p:cBhvr>
                                    </p:animEffect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5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3" name="chimes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2" dur="20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3" dur="20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10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3" name="chimes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animBg="1"/>
    </p:bld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WordArt 3"/>
          <p:cNvSpPr>
            <a:spLocks noChangeArrowheads="1" noChangeShapeType="1" noTextEdit="1"/>
          </p:cNvSpPr>
          <p:nvPr/>
        </p:nvSpPr>
        <p:spPr bwMode="auto">
          <a:xfrm>
            <a:off x="2771775" y="4508500"/>
            <a:ext cx="5832475" cy="1303338"/>
          </a:xfrm>
          <a:prstGeom prst="rect">
            <a:avLst/>
          </a:prstGeom>
        </p:spPr>
        <p:txBody>
          <a:bodyPr wrap="none" fromWordArt="1">
            <a:prstTxWarp prst="textPlain">
              <a:avLst>
                <a:gd name="adj" fmla="val 50000"/>
              </a:avLst>
            </a:prstTxWarp>
          </a:bodyPr>
          <a:lstStyle/>
          <a:p>
            <a:pPr algn="ctr"/>
            <a:r>
              <a:rPr lang="cs-CZ" sz="3600" b="1" i="1" kern="10">
                <a:ln w="22225">
                  <a:solidFill>
                    <a:srgbClr val="000000"/>
                  </a:solidFill>
                  <a:round/>
                  <a:headEnd/>
                  <a:tailEnd/>
                </a:ln>
                <a:solidFill>
                  <a:srgbClr val="E46C0A"/>
                </a:solidFill>
                <a:latin typeface="Arial Black"/>
              </a:rPr>
              <a:t>RUBBER</a:t>
            </a:r>
          </a:p>
        </p:txBody>
      </p:sp>
      <p:pic>
        <p:nvPicPr>
          <p:cNvPr id="4" name="6  RUBBER.wav">
            <a:hlinkClick r:id="" action="ppaction://media"/>
          </p:cNvPr>
          <p:cNvPicPr>
            <a:picLocks noRot="1" noChangeAspect="1"/>
          </p:cNvPicPr>
          <p:nvPr>
            <a:audioFile r:link="rId1"/>
          </p:nvPr>
        </p:nvPicPr>
        <p:blipFill>
          <a:blip r:embed="rId5" cstate="print"/>
          <a:srcRect/>
          <a:stretch>
            <a:fillRect/>
          </a:stretch>
        </p:blipFill>
        <p:spPr bwMode="auto">
          <a:xfrm>
            <a:off x="4419600" y="3276600"/>
            <a:ext cx="304800" cy="3048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10244" name="Picture 2" descr="http://www.solarnavigator.net/images/rubber_typical_english_school_eraser.jpg"/>
          <p:cNvPicPr>
            <a:picLocks noChangeAspect="1" noChangeArrowheads="1"/>
          </p:cNvPicPr>
          <p:nvPr/>
        </p:nvPicPr>
        <p:blipFill>
          <a:blip r:embed="rId6" cstate="print"/>
          <a:srcRect/>
          <a:stretch>
            <a:fillRect/>
          </a:stretch>
        </p:blipFill>
        <p:spPr bwMode="auto">
          <a:xfrm>
            <a:off x="1476375" y="260350"/>
            <a:ext cx="5797550" cy="367188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  <p:transition spd="med">
    <p:dissolve/>
    <p:sndAc>
      <p:stSnd>
        <p:snd r:embed="rId3" name="camera.wav"/>
      </p:stSnd>
    </p:sndAc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1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4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4)">
                                      <p:cBhvr>
                                        <p:cTn id="7" dur="2000"/>
                                        <p:tgtEl>
                                          <p:spTgt spid="10244"/>
                                        </p:tgtEl>
                                      </p:cBhvr>
                                    </p:animEffect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5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4" name="chimes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2" dur="20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3" dur="20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10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4" name="chimes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>
              <p:cMediaNode>
                <p:cTn id="14" repeatCount="2000" fill="hold" display="0">
                  <p:stCondLst>
                    <p:cond delay="indefinite"/>
                  </p:stCondLst>
                  <p:endCondLst>
                    <p:cond evt="onPrev" delay="0">
                      <p:tgtEl>
                        <p:sldTgt/>
                      </p:tgtEl>
                    </p:cond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4"/>
                </p:tgtEl>
              </p:cMediaNode>
            </p:audio>
          </p:childTnLst>
        </p:cTn>
      </p:par>
    </p:tnLst>
    <p:bldLst>
      <p:bldP spid="3" grpId="0" animBg="1"/>
    </p:bld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WordArt 3"/>
          <p:cNvSpPr>
            <a:spLocks noChangeArrowheads="1" noChangeShapeType="1" noTextEdit="1"/>
          </p:cNvSpPr>
          <p:nvPr/>
        </p:nvSpPr>
        <p:spPr bwMode="auto">
          <a:xfrm>
            <a:off x="395288" y="4797425"/>
            <a:ext cx="8280400" cy="1303338"/>
          </a:xfrm>
          <a:prstGeom prst="rect">
            <a:avLst/>
          </a:prstGeom>
        </p:spPr>
        <p:txBody>
          <a:bodyPr wrap="none" fromWordArt="1">
            <a:prstTxWarp prst="textPlain">
              <a:avLst>
                <a:gd name="adj" fmla="val 50000"/>
              </a:avLst>
            </a:prstTxWarp>
          </a:bodyPr>
          <a:lstStyle/>
          <a:p>
            <a:pPr algn="ctr"/>
            <a:r>
              <a:rPr lang="cs-CZ" sz="3600" b="1" i="1" kern="10">
                <a:ln w="22225">
                  <a:solidFill>
                    <a:srgbClr val="000000"/>
                  </a:solidFill>
                  <a:round/>
                  <a:headEnd/>
                  <a:tailEnd/>
                </a:ln>
                <a:solidFill>
                  <a:srgbClr val="00B0F0"/>
                </a:solidFill>
                <a:latin typeface="Arial Black"/>
              </a:rPr>
              <a:t>PENCIL  CASE</a:t>
            </a:r>
          </a:p>
        </p:txBody>
      </p:sp>
      <p:pic>
        <p:nvPicPr>
          <p:cNvPr id="11267" name="Picture 5"/>
          <p:cNvPicPr>
            <a:picLocks noChangeAspect="1" noChangeArrowheads="1"/>
          </p:cNvPicPr>
          <p:nvPr/>
        </p:nvPicPr>
        <p:blipFill>
          <a:blip r:embed="rId5" cstate="print"/>
          <a:srcRect/>
          <a:stretch>
            <a:fillRect/>
          </a:stretch>
        </p:blipFill>
        <p:spPr bwMode="auto">
          <a:xfrm>
            <a:off x="1928813" y="357188"/>
            <a:ext cx="5000625" cy="381793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  <p:transition spd="med">
    <p:dissolve/>
    <p:sndAc>
      <p:stSnd>
        <p:snd r:embed="rId3" name="camera.wav"/>
      </p:stSnd>
    </p:sndAc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1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26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4)">
                                      <p:cBhvr>
                                        <p:cTn id="7" dur="2000"/>
                                        <p:tgtEl>
                                          <p:spTgt spid="11267"/>
                                        </p:tgtEl>
                                      </p:cBhvr>
                                    </p:animEffect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5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4" name="chimes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2" dur="20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3" dur="20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10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4" name="chimes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animBg="1"/>
    </p:bld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290" name="Obdélník 7"/>
          <p:cNvSpPr>
            <a:spLocks noChangeArrowheads="1"/>
          </p:cNvSpPr>
          <p:nvPr/>
        </p:nvSpPr>
        <p:spPr bwMode="auto">
          <a:xfrm>
            <a:off x="323850" y="765175"/>
            <a:ext cx="8501063" cy="3079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cs-CZ" sz="1400" b="1" u="sng">
                <a:hlinkClick r:id="rId3"/>
              </a:rPr>
              <a:t>http://westec.org/wp-content/uploads/2010/01/pencil-large.jpg</a:t>
            </a:r>
            <a:r>
              <a:rPr lang="cs-CZ" sz="1400" b="1"/>
              <a:t> </a:t>
            </a:r>
            <a:endParaRPr lang="cs-CZ" sz="1400"/>
          </a:p>
        </p:txBody>
      </p:sp>
      <p:sp>
        <p:nvSpPr>
          <p:cNvPr id="12291" name="Obdélník 9"/>
          <p:cNvSpPr>
            <a:spLocks noChangeArrowheads="1"/>
          </p:cNvSpPr>
          <p:nvPr/>
        </p:nvSpPr>
        <p:spPr bwMode="auto">
          <a:xfrm>
            <a:off x="320675" y="2133600"/>
            <a:ext cx="8715375" cy="3079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cs-CZ" sz="1400" b="1" u="sng">
                <a:hlinkClick r:id="rId4"/>
              </a:rPr>
              <a:t>http://www.nationalpen.co.uk/uk/products.asp?prod=VEN-RULERS&amp;UID=&amp;headerCategory</a:t>
            </a:r>
            <a:r>
              <a:rPr lang="cs-CZ" sz="1400" b="1"/>
              <a:t>= </a:t>
            </a:r>
            <a:endParaRPr lang="cs-CZ" sz="1400"/>
          </a:p>
        </p:txBody>
      </p:sp>
      <p:sp>
        <p:nvSpPr>
          <p:cNvPr id="12292" name="Obdélník 10"/>
          <p:cNvSpPr>
            <a:spLocks noChangeArrowheads="1"/>
          </p:cNvSpPr>
          <p:nvPr/>
        </p:nvSpPr>
        <p:spPr bwMode="auto">
          <a:xfrm>
            <a:off x="395288" y="3716338"/>
            <a:ext cx="8280400" cy="3079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cs-CZ" sz="1400" b="1" u="sng">
                <a:hlinkClick r:id="rId5"/>
              </a:rPr>
              <a:t>http://bergerova.blog.idnes.cz/c/56971/S-gumou-nebo-bez.html</a:t>
            </a:r>
            <a:r>
              <a:rPr lang="cs-CZ" sz="1400" b="1"/>
              <a:t> </a:t>
            </a:r>
            <a:endParaRPr lang="cs-CZ" sz="1400"/>
          </a:p>
        </p:txBody>
      </p:sp>
      <p:sp>
        <p:nvSpPr>
          <p:cNvPr id="12293" name="Obdélník 11"/>
          <p:cNvSpPr>
            <a:spLocks noChangeArrowheads="1"/>
          </p:cNvSpPr>
          <p:nvPr/>
        </p:nvSpPr>
        <p:spPr bwMode="auto">
          <a:xfrm>
            <a:off x="392113" y="2997200"/>
            <a:ext cx="8643937" cy="5238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cs-CZ" sz="1400" b="1" u="sng">
                <a:hlinkClick r:id="rId6"/>
              </a:rPr>
              <a:t>http://www.google.cz/images?um=1&amp;hl=cs&amp;lr=&amp;biw=1259&amp;bih=823&amp;tbs=isch%3A1%2Citp%3Aphoto&amp;sa=1&amp;q=TA%C5%A0KA+%C5%A0KOLN%C3%8D&amp;aq=f&amp;aqi=&amp;aql=&amp;oq=&amp;gs_rfai</a:t>
            </a:r>
            <a:r>
              <a:rPr lang="cs-CZ" sz="1400" b="1"/>
              <a:t>= </a:t>
            </a:r>
            <a:endParaRPr lang="cs-CZ" sz="1400"/>
          </a:p>
        </p:txBody>
      </p:sp>
      <p:sp>
        <p:nvSpPr>
          <p:cNvPr id="12294" name="Obdélník 12"/>
          <p:cNvSpPr>
            <a:spLocks noChangeArrowheads="1"/>
          </p:cNvSpPr>
          <p:nvPr/>
        </p:nvSpPr>
        <p:spPr bwMode="auto">
          <a:xfrm>
            <a:off x="323850" y="2492375"/>
            <a:ext cx="8143875" cy="3079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cs-CZ" sz="1400" b="1" u="sng">
                <a:hlinkClick r:id="rId7"/>
              </a:rPr>
              <a:t>http://chandrakantha.com/articles/indian_music/filmi_sangeet/film_song_1962.html</a:t>
            </a:r>
            <a:r>
              <a:rPr lang="cs-CZ" sz="1400" b="1"/>
              <a:t> </a:t>
            </a:r>
            <a:endParaRPr lang="cs-CZ" sz="1400"/>
          </a:p>
        </p:txBody>
      </p:sp>
      <p:sp>
        <p:nvSpPr>
          <p:cNvPr id="12295" name="Obdélník 13"/>
          <p:cNvSpPr>
            <a:spLocks noChangeArrowheads="1"/>
          </p:cNvSpPr>
          <p:nvPr/>
        </p:nvSpPr>
        <p:spPr bwMode="auto">
          <a:xfrm>
            <a:off x="323850" y="1196975"/>
            <a:ext cx="8358188" cy="5238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cs-CZ" sz="1400" b="1" u="sng">
                <a:hlinkClick r:id="rId8"/>
              </a:rPr>
              <a:t>http://www.nicemagazine.cz/rubriky/technika-hracky-pro-dospele/montblanc-splneny-sen-o-dokonalem-psacim-peru</a:t>
            </a:r>
            <a:r>
              <a:rPr lang="cs-CZ" sz="1400" b="1"/>
              <a:t> </a:t>
            </a:r>
            <a:endParaRPr lang="cs-CZ" sz="1400"/>
          </a:p>
        </p:txBody>
      </p:sp>
      <p:sp>
        <p:nvSpPr>
          <p:cNvPr id="12296" name="Obdélník 8"/>
          <p:cNvSpPr>
            <a:spLocks noChangeArrowheads="1"/>
          </p:cNvSpPr>
          <p:nvPr/>
        </p:nvSpPr>
        <p:spPr bwMode="auto">
          <a:xfrm>
            <a:off x="323850" y="333375"/>
            <a:ext cx="7921625" cy="30638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cs-CZ" sz="1400" b="1" u="sng">
                <a:hlinkClick r:id="rId9"/>
              </a:rPr>
              <a:t>http://www.dadcando.com/Making/TheDragonry/Images/ExLibrisOpenBook-1000.jpg</a:t>
            </a:r>
            <a:r>
              <a:rPr lang="cs-CZ" sz="1400" b="1"/>
              <a:t> </a:t>
            </a:r>
            <a:endParaRPr lang="cs-CZ" sz="1400"/>
          </a:p>
        </p:txBody>
      </p:sp>
      <p:sp>
        <p:nvSpPr>
          <p:cNvPr id="11273" name="Obdélník 9"/>
          <p:cNvSpPr>
            <a:spLocks noChangeArrowheads="1"/>
          </p:cNvSpPr>
          <p:nvPr/>
        </p:nvSpPr>
        <p:spPr bwMode="auto">
          <a:xfrm>
            <a:off x="395288" y="1773238"/>
            <a:ext cx="8353425" cy="3079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pPr>
              <a:defRPr/>
            </a:pPr>
            <a:r>
              <a:rPr lang="cs-CZ" sz="1400" b="1" dirty="0">
                <a:solidFill>
                  <a:schemeClr val="accent1">
                    <a:lumMod val="50000"/>
                  </a:schemeClr>
                </a:solidFill>
              </a:rPr>
              <a:t>http://www.</a:t>
            </a:r>
            <a:r>
              <a:rPr lang="cs-CZ" sz="1400" b="1" dirty="0" err="1">
                <a:solidFill>
                  <a:schemeClr val="accent1">
                    <a:lumMod val="50000"/>
                  </a:schemeClr>
                </a:solidFill>
              </a:rPr>
              <a:t>bazaardesigns.com</a:t>
            </a:r>
            <a:r>
              <a:rPr lang="cs-CZ" sz="1400" b="1" dirty="0">
                <a:solidFill>
                  <a:schemeClr val="accent1">
                    <a:lumMod val="50000"/>
                  </a:schemeClr>
                </a:solidFill>
              </a:rPr>
              <a:t>/7647-</a:t>
            </a:r>
            <a:r>
              <a:rPr lang="cs-CZ" sz="1400" b="1" dirty="0" err="1">
                <a:solidFill>
                  <a:schemeClr val="accent1">
                    <a:lumMod val="50000"/>
                  </a:schemeClr>
                </a:solidFill>
              </a:rPr>
              <a:t>lots</a:t>
            </a:r>
            <a:r>
              <a:rPr lang="cs-CZ" sz="1400" b="1" dirty="0">
                <a:solidFill>
                  <a:schemeClr val="accent1">
                    <a:lumMod val="50000"/>
                  </a:schemeClr>
                </a:solidFill>
              </a:rPr>
              <a:t>-</a:t>
            </a:r>
            <a:r>
              <a:rPr lang="cs-CZ" sz="1400" b="1" dirty="0" err="1">
                <a:solidFill>
                  <a:schemeClr val="accent1">
                    <a:lumMod val="50000"/>
                  </a:schemeClr>
                </a:solidFill>
              </a:rPr>
              <a:t>of</a:t>
            </a:r>
            <a:r>
              <a:rPr lang="cs-CZ" sz="1400" b="1" dirty="0">
                <a:solidFill>
                  <a:schemeClr val="accent1">
                    <a:lumMod val="50000"/>
                  </a:schemeClr>
                </a:solidFill>
              </a:rPr>
              <a:t>-</a:t>
            </a:r>
            <a:r>
              <a:rPr lang="cs-CZ" sz="1400" b="1" dirty="0" err="1">
                <a:solidFill>
                  <a:schemeClr val="accent1">
                    <a:lumMod val="50000"/>
                  </a:schemeClr>
                </a:solidFill>
              </a:rPr>
              <a:t>colour</a:t>
            </a:r>
            <a:r>
              <a:rPr lang="cs-CZ" sz="1400" b="1" dirty="0">
                <a:solidFill>
                  <a:schemeClr val="accent1">
                    <a:lumMod val="50000"/>
                  </a:schemeClr>
                </a:solidFill>
              </a:rPr>
              <a:t>-</a:t>
            </a:r>
            <a:r>
              <a:rPr lang="cs-CZ" sz="1400" b="1" dirty="0" err="1">
                <a:solidFill>
                  <a:schemeClr val="accent1">
                    <a:lumMod val="50000"/>
                  </a:schemeClr>
                </a:solidFill>
              </a:rPr>
              <a:t>pencils</a:t>
            </a:r>
            <a:r>
              <a:rPr lang="cs-CZ" sz="1400" b="1" dirty="0">
                <a:solidFill>
                  <a:schemeClr val="accent1">
                    <a:lumMod val="50000"/>
                  </a:schemeClr>
                </a:solidFill>
              </a:rPr>
              <a:t>/ </a:t>
            </a:r>
            <a:endParaRPr lang="cs-CZ" sz="1400" dirty="0">
              <a:solidFill>
                <a:schemeClr val="accent1">
                  <a:lumMod val="50000"/>
                </a:schemeClr>
              </a:solidFill>
            </a:endParaRPr>
          </a:p>
        </p:txBody>
      </p:sp>
    </p:spTree>
  </p:cSld>
  <p:clrMapOvr>
    <a:masterClrMapping/>
  </p:clrMapOvr>
  <p:transition spd="med">
    <p:dissolve/>
    <p:sndAc>
      <p:stSnd>
        <p:snd r:embed="rId2" name="camera.wav"/>
      </p:stSnd>
    </p:sndAc>
  </p:transition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165</TotalTime>
  <Words>60</Words>
  <Application>Microsoft Office PowerPoint</Application>
  <PresentationFormat>Předvádění na obrazovce (4:3)</PresentationFormat>
  <Paragraphs>23</Paragraphs>
  <Slides>11</Slides>
  <Notes>1</Notes>
  <HiddenSlides>0</HiddenSlides>
  <MMClips>4</MMClips>
  <ScaleCrop>false</ScaleCrop>
  <HeadingPairs>
    <vt:vector size="6" baseType="variant">
      <vt:variant>
        <vt:lpstr>Použitá písma</vt:lpstr>
      </vt:variant>
      <vt:variant>
        <vt:i4>2</vt:i4>
      </vt:variant>
      <vt:variant>
        <vt:lpstr>Motiv</vt:lpstr>
      </vt:variant>
      <vt:variant>
        <vt:i4>1</vt:i4>
      </vt:variant>
      <vt:variant>
        <vt:lpstr>Nadpisy snímků</vt:lpstr>
      </vt:variant>
      <vt:variant>
        <vt:i4>11</vt:i4>
      </vt:variant>
    </vt:vector>
  </HeadingPairs>
  <TitlesOfParts>
    <vt:vector size="14" baseType="lpstr">
      <vt:lpstr>Arial</vt:lpstr>
      <vt:lpstr>Calibri</vt:lpstr>
      <vt:lpstr>Motiv sady Office</vt:lpstr>
      <vt:lpstr>ŠKOLNÍ  POTŘEBY prezentace  -  nová  slovíčka</vt:lpstr>
      <vt:lpstr>Snímek 2</vt:lpstr>
      <vt:lpstr>Snímek 3</vt:lpstr>
      <vt:lpstr>Snímek 4</vt:lpstr>
      <vt:lpstr>Snímek 5</vt:lpstr>
      <vt:lpstr>Snímek 6</vt:lpstr>
      <vt:lpstr>Snímek 7</vt:lpstr>
      <vt:lpstr>Snímek 8</vt:lpstr>
      <vt:lpstr>Snímek 9</vt:lpstr>
      <vt:lpstr>Snímek 10</vt:lpstr>
      <vt:lpstr>Snímek 11</vt:lpstr>
    </vt:vector>
  </TitlesOfParts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Snímek 1</dc:title>
  <dc:creator>Vláďa</dc:creator>
  <cp:lastModifiedBy>mizera</cp:lastModifiedBy>
  <cp:revision>75</cp:revision>
  <dcterms:created xsi:type="dcterms:W3CDTF">2010-09-21T18:34:34Z</dcterms:created>
  <dcterms:modified xsi:type="dcterms:W3CDTF">2011-02-22T10:32:00Z</dcterms:modified>
</cp:coreProperties>
</file>