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1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VY_12_INOVACE_30_Čj_podmět a přísudek (vyhledávání slov)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Podmět a přísudek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dirty="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Ang="0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392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VY_12_INOVACE_30_Čj_podmět a přísudek (vyhledávání slov)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831664"/>
          <a:ext cx="4752528" cy="16998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Podmět a přísudek</a:t>
          </a:r>
          <a:endParaRPr lang="cs-CZ" sz="1600" kern="1200" dirty="0"/>
        </a:p>
      </dsp:txBody>
      <dsp:txXfrm>
        <a:off x="2016223" y="1831664"/>
        <a:ext cx="4752528" cy="735060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895342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905641"/>
            <a:ext cx="25202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19.2.2012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Vyhledávání podmětu a přísudku ve větách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92D050"/>
                </a:solidFill>
              </a:rPr>
              <a:t>Vyhledej a podtrhni ve větách podmět a přísudek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Náš pes se viděl ve vodě.</a:t>
            </a:r>
          </a:p>
          <a:p>
            <a:pPr marL="0" indent="0">
              <a:buNone/>
            </a:pPr>
            <a:r>
              <a:rPr lang="cs-CZ" dirty="0"/>
              <a:t>Hlouček lidí se posouval dál.</a:t>
            </a:r>
          </a:p>
          <a:p>
            <a:pPr marL="0" indent="0">
              <a:buNone/>
            </a:pPr>
            <a:r>
              <a:rPr lang="cs-CZ" dirty="0"/>
              <a:t>Maminčin mazánek stál u její sukně.</a:t>
            </a:r>
          </a:p>
          <a:p>
            <a:pPr marL="0" indent="0">
              <a:buNone/>
            </a:pPr>
            <a:r>
              <a:rPr lang="cs-CZ" dirty="0"/>
              <a:t>Byli jsme brzo ráno venku.</a:t>
            </a:r>
          </a:p>
          <a:p>
            <a:pPr marL="0" indent="0">
              <a:buNone/>
            </a:pPr>
            <a:r>
              <a:rPr lang="cs-CZ" dirty="0"/>
              <a:t>Milý člověk se ve světě neztratí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Babička jela na výlet.</a:t>
            </a:r>
          </a:p>
          <a:p>
            <a:pPr marL="0" indent="0">
              <a:buNone/>
            </a:pPr>
            <a:r>
              <a:rPr lang="cs-CZ" dirty="0" smtClean="0"/>
              <a:t>Náš pes Azor má rád kosti.</a:t>
            </a:r>
          </a:p>
          <a:p>
            <a:pPr marL="0" indent="0">
              <a:buNone/>
            </a:pPr>
            <a:r>
              <a:rPr lang="cs-CZ" dirty="0" smtClean="0"/>
              <a:t>Dnes půjdu navštívit kamarády.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18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Ve větách vyhledej slovesa</a:t>
            </a:r>
            <a:r>
              <a:rPr lang="cs-CZ" dirty="0" smtClean="0">
                <a:solidFill>
                  <a:srgbClr val="FF0000"/>
                </a:solidFill>
              </a:rPr>
              <a:t>, vypiš </a:t>
            </a:r>
            <a:r>
              <a:rPr lang="cs-CZ" dirty="0">
                <a:solidFill>
                  <a:srgbClr val="FF0000"/>
                </a:solidFill>
              </a:rPr>
              <a:t>je a urči u nich osobu, číslo, čas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40" y="1608424"/>
            <a:ext cx="8109519" cy="4509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>
                <a:solidFill>
                  <a:srgbClr val="0070C0"/>
                </a:solidFill>
              </a:rPr>
              <a:t>Vyhledej v textu všechna podstatná jména, napiš je na řádky a spoj se správnými obrázky</a:t>
            </a:r>
            <a:r>
              <a:rPr lang="cs-CZ" sz="3200" dirty="0" smtClean="0">
                <a:solidFill>
                  <a:srgbClr val="0070C0"/>
                </a:solidFill>
              </a:rPr>
              <a:t>. Spočítej </a:t>
            </a:r>
            <a:r>
              <a:rPr lang="cs-CZ" sz="3200" dirty="0">
                <a:solidFill>
                  <a:srgbClr val="0070C0"/>
                </a:solidFill>
              </a:rPr>
              <a:t>a řekni, kolik podstatných jmen zůstalo nespojených.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24901"/>
            <a:ext cx="3888432" cy="4697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216" y="4623758"/>
            <a:ext cx="1355725" cy="143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163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smtClean="0"/>
              <a:t>Vlastní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188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a metodický pokyn</vt:lpstr>
      <vt:lpstr>Vyhledej a podtrhni ve větách podmět a přísudek</vt:lpstr>
      <vt:lpstr>Ve větách vyhledej slovesa, vypiš je a urči u nich osobu, číslo, čas</vt:lpstr>
      <vt:lpstr>Vyhledej v textu všechna podstatná jména, napiš je na řádky a spoj se správnými obrázky. Spočítej a řekni, kolik podstatných jmen zůstalo nespojených.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13</cp:revision>
  <dcterms:created xsi:type="dcterms:W3CDTF">2011-08-21T15:31:45Z</dcterms:created>
  <dcterms:modified xsi:type="dcterms:W3CDTF">2012-05-13T20:15:10Z</dcterms:modified>
</cp:coreProperties>
</file>