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4"/>
            <p14:sldId id="265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844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VY_12_INOVACE_31_P_chráněná území a národní parky ČR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Chráněná území a národní parky ČR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projektu</a:t>
          </a:r>
          <a:r>
            <a:rPr lang="cs-CZ" sz="1600" dirty="0" smtClean="0"/>
            <a:t>: CZ.1.07/1.4.00/21.2189</a:t>
          </a:r>
        </a:p>
        <a:p>
          <a:pPr algn="l"/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VY_12_INOVACE_31_P_chráněná území a národní parky ČR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Chráněná území a národní parky ČR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F4F849-3C8B-44F4-89C4-D8E4D4B7B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32E77C-F42C-49B7-9324-9503D7F552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51678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FFB7E7-8A93-41AA-B605-666029796EF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E856DE-BF88-44C7-9A8E-EEB9E94B0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6695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856DE-BF88-44C7-9A8E-EEB9E94B0E7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979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4167325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2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7" y="4664999"/>
            <a:ext cx="2376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2.4.2012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Otázky a úkoly</a:t>
            </a:r>
          </a:p>
          <a:p>
            <a:r>
              <a:rPr lang="cs-CZ" dirty="0" smtClean="0"/>
              <a:t>Doplňování vět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Chráněná území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3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chráněná </a:t>
            </a:r>
            <a:r>
              <a:rPr lang="cs-CZ" sz="2800" b="1" dirty="0"/>
              <a:t>území v Česku </a:t>
            </a:r>
            <a:r>
              <a:rPr lang="cs-CZ" sz="2800" b="1" dirty="0" smtClean="0"/>
              <a:t>se řídí zákonem</a:t>
            </a:r>
          </a:p>
          <a:p>
            <a:r>
              <a:rPr lang="cs-CZ" sz="2800" b="1" dirty="0"/>
              <a:t>Velkoplošná zvláště chráněná </a:t>
            </a:r>
            <a:r>
              <a:rPr lang="cs-CZ" sz="2800" b="1" dirty="0" smtClean="0"/>
              <a:t>území </a:t>
            </a:r>
            <a:r>
              <a:rPr lang="cs-CZ" sz="2800" dirty="0" smtClean="0"/>
              <a:t>(Národní park, Chráněná </a:t>
            </a:r>
            <a:r>
              <a:rPr lang="cs-CZ" sz="2800" dirty="0"/>
              <a:t>krajinná </a:t>
            </a:r>
            <a:r>
              <a:rPr lang="cs-CZ" sz="2800" dirty="0" smtClean="0"/>
              <a:t>oblast)</a:t>
            </a:r>
            <a:endParaRPr lang="cs-CZ" sz="2800" dirty="0"/>
          </a:p>
          <a:p>
            <a:r>
              <a:rPr lang="cs-CZ" sz="2800" b="1" dirty="0"/>
              <a:t>Maloplošná zvláště chráněná </a:t>
            </a:r>
            <a:r>
              <a:rPr lang="cs-CZ" sz="2800" b="1" dirty="0" smtClean="0"/>
              <a:t>území </a:t>
            </a:r>
            <a:r>
              <a:rPr lang="cs-CZ" sz="2800" dirty="0" smtClean="0"/>
              <a:t>(Národní </a:t>
            </a:r>
            <a:r>
              <a:rPr lang="cs-CZ" sz="2800" dirty="0"/>
              <a:t>přírodní </a:t>
            </a:r>
            <a:r>
              <a:rPr lang="cs-CZ" sz="2800" dirty="0" smtClean="0"/>
              <a:t>rezervace, Národní </a:t>
            </a:r>
            <a:r>
              <a:rPr lang="cs-CZ" sz="2800" dirty="0"/>
              <a:t>přírodní památka </a:t>
            </a:r>
            <a:r>
              <a:rPr lang="cs-CZ" sz="2800" dirty="0" smtClean="0"/>
              <a:t>, Přírodní rezervace, Přírodní památka)</a:t>
            </a:r>
            <a:endParaRPr lang="cs-CZ" sz="2800" dirty="0"/>
          </a:p>
          <a:p>
            <a:r>
              <a:rPr lang="cs-CZ" sz="2800" b="1" dirty="0"/>
              <a:t>Obecně chráněná </a:t>
            </a:r>
            <a:r>
              <a:rPr lang="cs-CZ" sz="2800" b="1" dirty="0" smtClean="0"/>
              <a:t>území </a:t>
            </a:r>
            <a:r>
              <a:rPr lang="cs-CZ" sz="2800" dirty="0" smtClean="0"/>
              <a:t>(Přírodní park, Významný </a:t>
            </a:r>
            <a:r>
              <a:rPr lang="cs-CZ" sz="2800" dirty="0"/>
              <a:t>krajinný </a:t>
            </a:r>
            <a:r>
              <a:rPr lang="cs-CZ" sz="2800" dirty="0" smtClean="0"/>
              <a:t>prvek)</a:t>
            </a:r>
            <a:endParaRPr lang="cs-CZ" sz="2800" dirty="0"/>
          </a:p>
          <a:p>
            <a:r>
              <a:rPr lang="cs-CZ" sz="2800" b="1" dirty="0"/>
              <a:t>Natura </a:t>
            </a:r>
            <a:r>
              <a:rPr lang="cs-CZ" sz="2800" b="1" dirty="0" smtClean="0"/>
              <a:t>2000</a:t>
            </a:r>
            <a:r>
              <a:rPr lang="cs-CZ" sz="2800" dirty="0" smtClean="0"/>
              <a:t> (Evropsky </a:t>
            </a:r>
            <a:r>
              <a:rPr lang="cs-CZ" sz="2800" dirty="0"/>
              <a:t>významná </a:t>
            </a:r>
            <a:r>
              <a:rPr lang="cs-CZ" sz="2800" dirty="0" smtClean="0"/>
              <a:t>lokalita, Ptačí oblast)</a:t>
            </a:r>
            <a:endParaRPr lang="cs-CZ" sz="2800" dirty="0"/>
          </a:p>
          <a:p>
            <a:r>
              <a:rPr lang="cs-CZ" sz="2800" b="1" dirty="0"/>
              <a:t>Památný </a:t>
            </a:r>
            <a:r>
              <a:rPr lang="cs-CZ" sz="2800" b="1" dirty="0" smtClean="0"/>
              <a:t>strom </a:t>
            </a:r>
            <a:r>
              <a:rPr lang="cs-CZ" sz="2800" dirty="0" smtClean="0"/>
              <a:t>(</a:t>
            </a:r>
            <a:r>
              <a:rPr lang="cs-CZ" sz="2800" dirty="0" smtClean="0">
                <a:solidFill>
                  <a:srgbClr val="FF0000"/>
                </a:solidFill>
              </a:rPr>
              <a:t>Lípa</a:t>
            </a:r>
            <a:r>
              <a:rPr lang="cs-CZ" sz="2800" dirty="0" smtClean="0"/>
              <a:t>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Kategorie chráněných území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národní </a:t>
            </a:r>
            <a:r>
              <a:rPr lang="cs-CZ" dirty="0"/>
              <a:t>parky (NP)</a:t>
            </a:r>
          </a:p>
          <a:p>
            <a:r>
              <a:rPr lang="cs-CZ" dirty="0" smtClean="0"/>
              <a:t>chráněné </a:t>
            </a:r>
            <a:r>
              <a:rPr lang="cs-CZ" dirty="0"/>
              <a:t>krajinné oblasti (</a:t>
            </a:r>
            <a:r>
              <a:rPr lang="cs-CZ" dirty="0" smtClean="0"/>
              <a:t>CHKO)</a:t>
            </a:r>
          </a:p>
          <a:p>
            <a:r>
              <a:rPr lang="cs-CZ" dirty="0" smtClean="0"/>
              <a:t>národní </a:t>
            </a:r>
            <a:r>
              <a:rPr lang="cs-CZ" dirty="0"/>
              <a:t>přírodní rezervace (</a:t>
            </a:r>
            <a:r>
              <a:rPr lang="cs-CZ" dirty="0" smtClean="0"/>
              <a:t>NPR)</a:t>
            </a:r>
          </a:p>
          <a:p>
            <a:r>
              <a:rPr lang="cs-CZ" dirty="0" smtClean="0"/>
              <a:t>přírodní </a:t>
            </a:r>
            <a:r>
              <a:rPr lang="cs-CZ" dirty="0"/>
              <a:t>rezervace (PR)</a:t>
            </a:r>
          </a:p>
          <a:p>
            <a:r>
              <a:rPr lang="cs-CZ" dirty="0" smtClean="0"/>
              <a:t>národní </a:t>
            </a:r>
            <a:r>
              <a:rPr lang="cs-CZ" dirty="0"/>
              <a:t>přírodní památky (NPP)</a:t>
            </a:r>
          </a:p>
          <a:p>
            <a:r>
              <a:rPr lang="cs-CZ" dirty="0" smtClean="0"/>
              <a:t>přírodní </a:t>
            </a:r>
            <a:r>
              <a:rPr lang="cs-CZ" dirty="0"/>
              <a:t>památky (PP)</a:t>
            </a:r>
          </a:p>
        </p:txBody>
      </p:sp>
    </p:spTree>
    <p:extLst>
      <p:ext uri="{BB962C8B-B14F-4D97-AF65-F5344CB8AC3E}">
        <p14:creationId xmlns:p14="http://schemas.microsoft.com/office/powerpoint/2010/main" xmlns="" val="956320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2142" y="4149080"/>
            <a:ext cx="252028" cy="266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Přehled a rozloha národních parků</a:t>
            </a:r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14040825"/>
              </p:ext>
            </p:extLst>
          </p:nvPr>
        </p:nvGraphicFramePr>
        <p:xfrm>
          <a:off x="179388" y="1125538"/>
          <a:ext cx="8856663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221"/>
                <a:gridCol w="2952221"/>
                <a:gridCol w="295222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Národní park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Rok vyhlášení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Rozloha v ha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Krkonošský národní park 	 	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1963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36 300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Národní park Podyjí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1991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6 300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Národní park Šumava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1991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69 000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Národní park České Švýcarsko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2000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7 900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Rozloha celkem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119 500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3163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Chráněné oblasti a Národní parky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8" t="3491" r="36603" b="6067"/>
          <a:stretch/>
        </p:blipFill>
        <p:spPr bwMode="auto">
          <a:xfrm>
            <a:off x="0" y="1124744"/>
            <a:ext cx="9000000" cy="544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89896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Otázky a úkoly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Podle čeho se řídí chráněná území v ČR?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jmenuje památný strom?</a:t>
            </a:r>
          </a:p>
          <a:p>
            <a:pPr marL="514350" indent="-514350">
              <a:buAutoNum type="arabicPeriod"/>
            </a:pPr>
            <a:r>
              <a:rPr lang="cs-CZ" dirty="0" smtClean="0"/>
              <a:t>Vypiš alespoň 4 kategorie chráněných území. Zapiš i jejich zkratky.</a:t>
            </a:r>
          </a:p>
          <a:p>
            <a:pPr marL="514350" indent="-514350">
              <a:buAutoNum type="arabicPeriod"/>
            </a:pPr>
            <a:r>
              <a:rPr lang="cs-CZ" dirty="0" smtClean="0"/>
              <a:t>Podle tabulky vyhledej, jaký národní park má největší rozlohu? Odpověď zapiš číslicí.</a:t>
            </a:r>
          </a:p>
          <a:p>
            <a:pPr marL="514350" indent="-514350">
              <a:buAutoNum type="arabicPeriod"/>
            </a:pPr>
            <a:r>
              <a:rPr lang="cs-CZ" dirty="0" smtClean="0"/>
              <a:t>Na mapě vyhledej alespoň 5 národních parků nebo chráněných území. Jejich názvy zapiš.</a:t>
            </a:r>
          </a:p>
          <a:p>
            <a:pPr marL="514350" indent="-514350">
              <a:buAutoNum type="arabicPeriod"/>
            </a:pPr>
            <a:r>
              <a:rPr lang="cs-CZ" dirty="0" smtClean="0"/>
              <a:t>Víš, jak se máš chovat v CHKO nebo NP? Odpověď napiš.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9275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Doplň správně věty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Krkonošský…………………………………… park.</a:t>
            </a:r>
          </a:p>
          <a:p>
            <a:pPr marL="514350" indent="-514350">
              <a:buAutoNum type="arabicPeriod"/>
            </a:pPr>
            <a:r>
              <a:rPr lang="cs-CZ" dirty="0" smtClean="0"/>
              <a:t>…………………………………….. park Podyjí.</a:t>
            </a:r>
          </a:p>
          <a:p>
            <a:pPr marL="514350" indent="-514350">
              <a:buAutoNum type="arabicPeriod"/>
            </a:pPr>
            <a:r>
              <a:rPr lang="cs-CZ" dirty="0" smtClean="0"/>
              <a:t>Národní ……………………….. Šumava.</a:t>
            </a:r>
          </a:p>
          <a:p>
            <a:pPr marL="514350" indent="-514350">
              <a:buAutoNum type="arabicPeriod"/>
            </a:pPr>
            <a:r>
              <a:rPr lang="cs-CZ" dirty="0" smtClean="0"/>
              <a:t>……………………………… park ……………...........</a:t>
            </a:r>
          </a:p>
          <a:p>
            <a:pPr marL="0" indent="0">
              <a:buNone/>
            </a:pPr>
            <a:r>
              <a:rPr lang="cs-CZ" dirty="0" smtClean="0"/>
              <a:t>     Švýcarsko.</a:t>
            </a:r>
          </a:p>
          <a:p>
            <a:pPr marL="0" indent="0">
              <a:buNone/>
            </a:pPr>
            <a:r>
              <a:rPr lang="cs-CZ" dirty="0" smtClean="0"/>
              <a:t>5. CHKO -……………………………………………………………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6. NP - 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7. PP - ………………………………………………………………..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8963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AOPK ČR. </a:t>
            </a:r>
            <a:r>
              <a:rPr lang="cs-CZ" sz="2800" i="1" dirty="0"/>
              <a:t>Mapka CHKO a NP v Česku</a:t>
            </a:r>
            <a:r>
              <a:rPr lang="cs-CZ" sz="2800" dirty="0"/>
              <a:t> [online]. [cit. 13.5.2012]. Dostupný na WWW: </a:t>
            </a:r>
            <a:r>
              <a:rPr lang="cs-CZ" sz="2800" dirty="0" smtClean="0"/>
              <a:t>&lt; http://cs.wikipedia.org/wiki/Soubor:CHKO%2BNP_Czech_map.png &gt;.</a:t>
            </a:r>
            <a:endParaRPr lang="cs-CZ" sz="2800" i="1" dirty="0" smtClean="0">
              <a:solidFill>
                <a:srgbClr val="0070C0"/>
              </a:solidFill>
            </a:endParaRPr>
          </a:p>
          <a:p>
            <a:pPr marL="0" lvl="0" indent="0">
              <a:buNone/>
            </a:pPr>
            <a:endParaRPr lang="cs-CZ" sz="2000" i="1" dirty="0">
              <a:solidFill>
                <a:srgbClr val="0070C0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941</TotalTime>
  <Words>368</Words>
  <Application>Microsoft Office PowerPoint</Application>
  <PresentationFormat>Předvádění na obrazovce (4:3)</PresentationFormat>
  <Paragraphs>72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 a metodický pokyn</vt:lpstr>
      <vt:lpstr>Chráněná území</vt:lpstr>
      <vt:lpstr>Kategorie chráněných území</vt:lpstr>
      <vt:lpstr>Přehled a rozloha národních parků</vt:lpstr>
      <vt:lpstr>Chráněné oblasti a Národní parky</vt:lpstr>
      <vt:lpstr>Otázky a úkoly</vt:lpstr>
      <vt:lpstr>Doplň správně věty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expert</cp:lastModifiedBy>
  <cp:revision>68</cp:revision>
  <dcterms:created xsi:type="dcterms:W3CDTF">2011-08-21T15:31:45Z</dcterms:created>
  <dcterms:modified xsi:type="dcterms:W3CDTF">2012-05-22T06:23:10Z</dcterms:modified>
</cp:coreProperties>
</file>