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r>
            <a:rPr lang="cs-CZ" sz="1200" dirty="0" smtClean="0"/>
            <a:t>Název </a:t>
          </a:r>
          <a:r>
            <a:rPr lang="cs-CZ" sz="1200" dirty="0"/>
            <a:t>školy</a:t>
          </a:r>
          <a:r>
            <a:rPr lang="cs-CZ" sz="12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VY_12_INOVACE_32_Čj_měkké </a:t>
          </a:r>
          <a:r>
            <a:rPr lang="cs-CZ" sz="1600" dirty="0" smtClean="0"/>
            <a:t>a tvrdé souhlásky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Měkké a tvrdé souhlásky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projektu</a:t>
          </a:r>
          <a:r>
            <a:rPr lang="cs-CZ" sz="1600" dirty="0" smtClean="0"/>
            <a:t>: CZ.1.07/1.4.00/21.2189</a:t>
          </a:r>
        </a:p>
        <a:p>
          <a:pPr algn="l"/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ScaleY="10678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ScaleY="11809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55001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</a:t>
          </a:r>
          <a:r>
            <a:rPr lang="cs-CZ" sz="1200" kern="1200" dirty="0"/>
            <a:t>školy</a:t>
          </a:r>
          <a:r>
            <a:rPr lang="cs-CZ" sz="12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37103"/>
          <a:ext cx="4752528" cy="34018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537103"/>
        <a:ext cx="4752528" cy="688974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78778"/>
          <a:ext cx="4752528" cy="27620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VY_12_INOVACE_32_Čj_měkké </a:t>
          </a:r>
          <a:r>
            <a:rPr lang="cs-CZ" sz="1600" kern="1200" dirty="0" smtClean="0"/>
            <a:t>a tvrdé souhlásky</a:t>
          </a:r>
          <a:endParaRPr lang="cs-CZ" sz="1600" kern="1200" dirty="0"/>
        </a:p>
      </dsp:txBody>
      <dsp:txXfrm>
        <a:off x="2016223" y="1078778"/>
        <a:ext cx="4752528" cy="761939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Měkké a tvrdé souhlásky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03335"/>
          <a:ext cx="4752528" cy="1000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2016223" y="2403335"/>
        <a:ext cx="4752528" cy="1000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93609340"/>
              </p:ext>
            </p:extLst>
          </p:nvPr>
        </p:nvGraphicFramePr>
        <p:xfrm>
          <a:off x="1187624" y="1556792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03848" y="4951480"/>
            <a:ext cx="39604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2.4.2012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Vyhledávání měkkých a tvrdých </a:t>
            </a:r>
            <a:r>
              <a:rPr lang="cs-CZ" dirty="0" smtClean="0"/>
              <a:t>souhlásek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92D050"/>
                </a:solidFill>
              </a:rPr>
              <a:t>Měkké a tvrdé souhlásky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Napiš všechny měkké souhlásky</a:t>
            </a:r>
          </a:p>
          <a:p>
            <a:pPr marL="0" indent="0">
              <a:buNone/>
            </a:pPr>
            <a:r>
              <a:rPr lang="cs-CZ" dirty="0"/>
              <a:t>….......................................................</a:t>
            </a:r>
          </a:p>
          <a:p>
            <a:pPr marL="0" indent="0">
              <a:buNone/>
            </a:pPr>
            <a:r>
              <a:rPr lang="cs-CZ" dirty="0"/>
              <a:t>Vypiš všechny tvrdé souhlásky</a:t>
            </a:r>
          </a:p>
          <a:p>
            <a:pPr marL="0" indent="0">
              <a:buNone/>
            </a:pPr>
            <a:r>
              <a:rPr lang="cs-CZ" dirty="0"/>
              <a:t>….......................................................</a:t>
            </a:r>
          </a:p>
        </p:txBody>
      </p:sp>
    </p:spTree>
    <p:extLst>
      <p:ext uri="{BB962C8B-B14F-4D97-AF65-F5344CB8AC3E}">
        <p14:creationId xmlns:p14="http://schemas.microsoft.com/office/powerpoint/2010/main" val="2789181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l-PL" sz="3200" dirty="0">
                <a:solidFill>
                  <a:srgbClr val="FF0000"/>
                </a:solidFill>
              </a:rPr>
              <a:t>Doplň v textu i,y. </a:t>
            </a:r>
            <a:br>
              <a:rPr lang="pl-PL" sz="3200" dirty="0">
                <a:solidFill>
                  <a:srgbClr val="FF0000"/>
                </a:solidFill>
              </a:rPr>
            </a:br>
            <a:r>
              <a:rPr lang="pl-PL" sz="3200" smtClean="0">
                <a:solidFill>
                  <a:srgbClr val="FF0000"/>
                </a:solidFill>
              </a:rPr>
              <a:t>Slova s měkkými souhláskami </a:t>
            </a:r>
            <a:r>
              <a:rPr lang="pl-PL" sz="3200" dirty="0">
                <a:solidFill>
                  <a:srgbClr val="FF0000"/>
                </a:solidFill>
              </a:rPr>
              <a:t>podtrhni modře</a:t>
            </a:r>
            <a:r>
              <a:rPr lang="pl-PL" sz="3200">
                <a:solidFill>
                  <a:srgbClr val="FF0000"/>
                </a:solidFill>
              </a:rPr>
              <a:t>, </a:t>
            </a:r>
            <a:r>
              <a:rPr lang="pl-PL" sz="3200" smtClean="0">
                <a:solidFill>
                  <a:srgbClr val="FF0000"/>
                </a:solidFill>
              </a:rPr>
              <a:t>s tvrdými souhláskami </a:t>
            </a:r>
            <a:r>
              <a:rPr lang="pl-PL" sz="3200" dirty="0">
                <a:solidFill>
                  <a:srgbClr val="FF0000"/>
                </a:solidFill>
              </a:rPr>
              <a:t>podtrhni červeně.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1825612"/>
            <a:ext cx="777686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řed_tel</a:t>
            </a:r>
            <a:r>
              <a:rPr lang="cs-CZ" sz="2800" dirty="0"/>
              <a:t> školy,r_ba,opakován_,</a:t>
            </a:r>
            <a:r>
              <a:rPr lang="cs-CZ" sz="2800" dirty="0" err="1"/>
              <a:t>dět</a:t>
            </a:r>
            <a:r>
              <a:rPr lang="cs-CZ" sz="2800" dirty="0"/>
              <a:t>_ se chovali dobře,št_t,</a:t>
            </a:r>
            <a:r>
              <a:rPr lang="cs-CZ" sz="2800" dirty="0" err="1"/>
              <a:t>trubk</a:t>
            </a:r>
            <a:r>
              <a:rPr lang="cs-CZ" sz="2800" dirty="0"/>
              <a:t>_,</a:t>
            </a:r>
            <a:r>
              <a:rPr lang="cs-CZ" sz="2800" dirty="0" err="1"/>
              <a:t>lešen</a:t>
            </a:r>
            <a:r>
              <a:rPr lang="cs-CZ" sz="2800" dirty="0"/>
              <a:t>_, </a:t>
            </a:r>
            <a:r>
              <a:rPr lang="cs-CZ" sz="2800" dirty="0" err="1"/>
              <a:t>tašk</a:t>
            </a:r>
            <a:r>
              <a:rPr lang="cs-CZ" sz="2800" dirty="0"/>
              <a:t>_ </a:t>
            </a:r>
            <a:r>
              <a:rPr lang="cs-CZ" sz="2800" dirty="0" err="1"/>
              <a:t>ž_žala,slun_čko,ř_čka,drac</a:t>
            </a:r>
            <a:r>
              <a:rPr lang="cs-CZ" sz="2800" dirty="0"/>
              <a:t>_, brambor_,řek_,</a:t>
            </a:r>
            <a:r>
              <a:rPr lang="cs-CZ" sz="2800" dirty="0" err="1"/>
              <a:t>boh_ně,ohn_ček</a:t>
            </a:r>
            <a:r>
              <a:rPr lang="cs-CZ" sz="2800" dirty="0"/>
              <a:t>, </a:t>
            </a:r>
            <a:r>
              <a:rPr lang="cs-CZ" sz="2800" dirty="0" err="1"/>
              <a:t>vláčk</a:t>
            </a:r>
            <a:r>
              <a:rPr lang="cs-CZ" sz="2800" dirty="0"/>
              <a:t>_,</a:t>
            </a:r>
            <a:r>
              <a:rPr lang="cs-CZ" sz="2800" dirty="0" err="1"/>
              <a:t>h_mna</a:t>
            </a:r>
            <a:r>
              <a:rPr lang="cs-CZ" sz="2800" dirty="0"/>
              <a:t> českého národa, </a:t>
            </a:r>
            <a:r>
              <a:rPr lang="cs-CZ" sz="2800" dirty="0" err="1"/>
              <a:t>pr_ncezna,tatr</a:t>
            </a:r>
            <a:r>
              <a:rPr lang="cs-CZ" sz="2800" dirty="0"/>
              <a:t>_ </a:t>
            </a:r>
            <a:r>
              <a:rPr lang="cs-CZ" sz="2800" dirty="0" err="1"/>
              <a:t>jezd</a:t>
            </a:r>
            <a:r>
              <a:rPr lang="cs-CZ" sz="2800" dirty="0"/>
              <a:t>_  pro těžké náklady, to dělají i náklaďák_,</a:t>
            </a:r>
            <a:r>
              <a:rPr lang="cs-CZ" sz="2800" dirty="0" err="1"/>
              <a:t>hus_té</a:t>
            </a:r>
            <a:r>
              <a:rPr lang="cs-CZ" sz="2800" dirty="0"/>
              <a:t> byli při Mistru Janu </a:t>
            </a:r>
            <a:r>
              <a:rPr lang="cs-CZ" sz="2800" dirty="0" err="1"/>
              <a:t>Husovi,skládk</a:t>
            </a:r>
            <a:r>
              <a:rPr lang="cs-CZ" sz="2800" dirty="0"/>
              <a:t>_ nedělají dobře </a:t>
            </a:r>
            <a:r>
              <a:rPr lang="cs-CZ" sz="2800" dirty="0" err="1"/>
              <a:t>př_rodě,matk</a:t>
            </a:r>
            <a:r>
              <a:rPr lang="cs-CZ" sz="2800" dirty="0"/>
              <a:t>_  se </a:t>
            </a:r>
            <a:r>
              <a:rPr lang="cs-CZ" sz="2800" dirty="0" err="1"/>
              <a:t>oně</a:t>
            </a:r>
            <a:r>
              <a:rPr lang="cs-CZ" sz="2800" dirty="0"/>
              <a:t> dobře </a:t>
            </a:r>
            <a:r>
              <a:rPr lang="cs-CZ" sz="2800" dirty="0" err="1"/>
              <a:t>staraj</a:t>
            </a:r>
            <a:r>
              <a:rPr lang="cs-CZ" sz="2800" dirty="0"/>
              <a:t>_,</a:t>
            </a:r>
            <a:r>
              <a:rPr lang="cs-CZ" sz="2800" dirty="0" err="1"/>
              <a:t>bombon</a:t>
            </a:r>
            <a:r>
              <a:rPr lang="cs-CZ" sz="2800" dirty="0"/>
              <a:t>_ jsou </a:t>
            </a:r>
            <a:r>
              <a:rPr lang="cs-CZ" sz="2800" dirty="0" err="1"/>
              <a:t>sladké,mamink</a:t>
            </a:r>
            <a:r>
              <a:rPr lang="cs-CZ" sz="2800" dirty="0"/>
              <a:t>_ kupuj_ dětem sladké malé </a:t>
            </a:r>
            <a:r>
              <a:rPr lang="cs-CZ" sz="2800" dirty="0" err="1"/>
              <a:t>čokoládk</a:t>
            </a:r>
            <a:r>
              <a:rPr lang="cs-CZ" sz="2800" dirty="0"/>
              <a:t>_,</a:t>
            </a:r>
            <a:r>
              <a:rPr lang="cs-CZ" sz="2800" dirty="0" err="1"/>
              <a:t>d_tě</a:t>
            </a:r>
            <a:r>
              <a:rPr lang="cs-CZ" sz="2800" dirty="0"/>
              <a:t> nezbedné, </a:t>
            </a:r>
            <a:r>
              <a:rPr lang="cs-CZ" sz="2800" dirty="0" err="1"/>
              <a:t>d_tko</a:t>
            </a:r>
            <a:r>
              <a:rPr lang="cs-CZ" sz="2800" dirty="0"/>
              <a:t>, </a:t>
            </a:r>
            <a:r>
              <a:rPr lang="cs-CZ" sz="2800" dirty="0" err="1"/>
              <a:t>mraz_k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5632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>
                <a:solidFill>
                  <a:srgbClr val="0070C0"/>
                </a:solidFill>
              </a:rPr>
              <a:t>Na slova s měkkými souhláskami</a:t>
            </a:r>
            <a:r>
              <a:rPr lang="cs-CZ" sz="3200" dirty="0" smtClean="0">
                <a:solidFill>
                  <a:srgbClr val="0070C0"/>
                </a:solidFill>
              </a:rPr>
              <a:t>, které </a:t>
            </a:r>
            <a:r>
              <a:rPr lang="cs-CZ" sz="3200" dirty="0">
                <a:solidFill>
                  <a:srgbClr val="0070C0"/>
                </a:solidFill>
              </a:rPr>
              <a:t>jsi podtrhal v textu, vymysli alespoň 10 krátkých vět.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300" dirty="0"/>
              <a:t>Příklad: Ředitel školy nás učí na pracovní vyučování.</a:t>
            </a:r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63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Na slova s tvrdými souhláskami</a:t>
            </a:r>
            <a:r>
              <a:rPr lang="cs-CZ" sz="28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, které </a:t>
            </a:r>
            <a:r>
              <a:rPr lang="cs-CZ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jsi podtrhal v textu, vymysli alespoň 10 krátkých vět.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800" dirty="0"/>
              <a:t>Příklad: Ryba plave v řece.</a:t>
            </a:r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83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230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 a metodický pokyn</vt:lpstr>
      <vt:lpstr>Měkké a tvrdé souhlásky</vt:lpstr>
      <vt:lpstr>Doplň v textu i,y.  Slova s měkkými souhláskami podtrhni modře, s tvrdými souhláskami podtrhni červeně.</vt:lpstr>
      <vt:lpstr>Na slova s měkkými souhláskami, které jsi podtrhal v textu, vymysli alespoň 10 krátkých vět.</vt:lpstr>
      <vt:lpstr>Na slova s tvrdými souhláskami, které jsi podtrhal v textu, vymysli alespoň 10 krátkých vět.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8</cp:revision>
  <dcterms:created xsi:type="dcterms:W3CDTF">2011-08-21T15:31:45Z</dcterms:created>
  <dcterms:modified xsi:type="dcterms:W3CDTF">2012-05-11T06:47:28Z</dcterms:modified>
</cp:coreProperties>
</file>