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VY_12_INOVACE_33_Čj_slovní </a:t>
          </a:r>
          <a:r>
            <a:rPr lang="cs-CZ" sz="1600" dirty="0" smtClean="0"/>
            <a:t>druhy (podstatná a přídavná jména</a:t>
          </a:r>
          <a:r>
            <a:rPr lang="cs-CZ" sz="1100" dirty="0" smtClean="0"/>
            <a:t>)</a:t>
          </a:r>
          <a:endParaRPr lang="cs-CZ" sz="11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Vyhledávání podstatných a přídavných jmen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7821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VY_12_INOVACE_33_Čj_slovní </a:t>
          </a:r>
          <a:r>
            <a:rPr lang="cs-CZ" sz="1600" kern="1200" dirty="0" smtClean="0"/>
            <a:t>druhy (podstatná a přídavná jména</a:t>
          </a:r>
          <a:r>
            <a:rPr lang="cs-CZ" sz="1100" kern="1200" dirty="0" smtClean="0"/>
            <a:t>)</a:t>
          </a:r>
          <a:endParaRPr lang="cs-CZ" sz="11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2098099"/>
          <a:ext cx="4752528" cy="11669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Vyhledávání podstatných a přídavných jmen</a:t>
          </a:r>
          <a:endParaRPr lang="cs-CZ" sz="1600" kern="1200" dirty="0"/>
        </a:p>
      </dsp:txBody>
      <dsp:txXfrm>
        <a:off x="2016223" y="2098099"/>
        <a:ext cx="4752528" cy="504630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96611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2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25196" y="4711862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10.4.2012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Vyhledávání podstatných a přídavných jmen v </a:t>
            </a:r>
            <a:r>
              <a:rPr lang="cs-CZ" dirty="0" smtClean="0"/>
              <a:t>textu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92D050"/>
                </a:solidFill>
              </a:rPr>
              <a:t>Slovní druhy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1. Podstatná jména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2. Přídavná </a:t>
            </a:r>
            <a:r>
              <a:rPr lang="cs-CZ" dirty="0"/>
              <a:t>jména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3. Zájmena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4. Číslovky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5. Slovesa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6.  Příslovce</a:t>
            </a:r>
          </a:p>
          <a:p>
            <a:pPr marL="0" indent="0">
              <a:buNone/>
            </a:pPr>
            <a:r>
              <a:rPr lang="cs-CZ" dirty="0"/>
              <a:t>7.  Předložky</a:t>
            </a:r>
          </a:p>
          <a:p>
            <a:pPr marL="0" indent="0">
              <a:buNone/>
            </a:pPr>
            <a:r>
              <a:rPr lang="cs-CZ" dirty="0"/>
              <a:t>8.  Spojky</a:t>
            </a:r>
          </a:p>
          <a:p>
            <a:pPr marL="0" indent="0">
              <a:buNone/>
            </a:pPr>
            <a:r>
              <a:rPr lang="cs-CZ" dirty="0"/>
              <a:t>9.  Částice</a:t>
            </a:r>
          </a:p>
          <a:p>
            <a:pPr marL="0" indent="0">
              <a:buNone/>
            </a:pPr>
            <a:r>
              <a:rPr lang="cs-CZ" dirty="0"/>
              <a:t>10.Citoslovce</a:t>
            </a:r>
          </a:p>
        </p:txBody>
      </p:sp>
    </p:spTree>
    <p:extLst>
      <p:ext uri="{BB962C8B-B14F-4D97-AF65-F5344CB8AC3E}">
        <p14:creationId xmlns:p14="http://schemas.microsoft.com/office/powerpoint/2010/main" val="2789181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l-PL" sz="3200" dirty="0">
                <a:solidFill>
                  <a:srgbClr val="FF0000"/>
                </a:solidFill>
              </a:rPr>
              <a:t>V textu podtrhni modrou pastelkou</a:t>
            </a:r>
            <a:br>
              <a:rPr lang="pl-PL" sz="3200" dirty="0">
                <a:solidFill>
                  <a:srgbClr val="FF0000"/>
                </a:solidFill>
              </a:rPr>
            </a:br>
            <a:r>
              <a:rPr lang="pl-PL" sz="3200" dirty="0">
                <a:solidFill>
                  <a:srgbClr val="FF0000"/>
                </a:solidFill>
              </a:rPr>
              <a:t>podstatná jména a hnědou pastelkou přídavná </a:t>
            </a:r>
            <a:r>
              <a:rPr lang="pl-PL" sz="3200" dirty="0" smtClean="0">
                <a:solidFill>
                  <a:srgbClr val="FF0000"/>
                </a:solidFill>
              </a:rPr>
              <a:t>jména.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1825613"/>
            <a:ext cx="77768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Psovodi </a:t>
            </a:r>
            <a:r>
              <a:rPr lang="cs-CZ" sz="2800" dirty="0"/>
              <a:t>cvičili svoje věrné psy. Sledovali jsme neobvyklé úkazy na modré obloze. Rysi hodovali nad svou ulovenou kořistí. Popřál jsem malému Karlovi k narozeninám. Poddané služebnictvo se uklání panu </a:t>
            </a:r>
            <a:r>
              <a:rPr lang="cs-CZ" sz="2800" dirty="0" err="1"/>
              <a:t>král.V</a:t>
            </a:r>
            <a:r>
              <a:rPr lang="cs-CZ" sz="2800" dirty="0"/>
              <a:t> zimě chodívá naše milá maminka s tatínkem na ples. Rychlý závodník byl první v cíli. Rád prohlížím obrázkové časopisy. V ZOO mne baví pozorovat </a:t>
            </a:r>
            <a:r>
              <a:rPr lang="cs-CZ" sz="2800" dirty="0" smtClean="0"/>
              <a:t>divoké lvy.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5632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3200" dirty="0">
                <a:solidFill>
                  <a:srgbClr val="0070C0"/>
                </a:solidFill>
              </a:rPr>
              <a:t>Urči u podstatných jmen pád, číslo a rod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14" y="1340768"/>
            <a:ext cx="8229600" cy="39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41" y="1700808"/>
            <a:ext cx="8328025" cy="5027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163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Napiš a odůvodni podle jakého vzoru se skloňují tato přídavná </a:t>
            </a:r>
            <a:r>
              <a:rPr lang="cs-CZ" sz="28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jména. Vymysli jiná přídavná jména a doplň tabulku.</a:t>
            </a:r>
            <a:endParaRPr lang="cs-CZ" sz="28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553" y="1600200"/>
            <a:ext cx="7354894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283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225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 a metodický pokyn</vt:lpstr>
      <vt:lpstr>Slovní druhy</vt:lpstr>
      <vt:lpstr>V textu podtrhni modrou pastelkou podstatná jména a hnědou pastelkou přídavná jména.</vt:lpstr>
      <vt:lpstr>Urči u podstatných jmen pád, číslo a rod</vt:lpstr>
      <vt:lpstr>Napiš a odůvodni podle jakého vzoru se skloňují tato přídavná jména. Vymysli jiná přídavná jména a doplň tabulku.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11</cp:revision>
  <dcterms:created xsi:type="dcterms:W3CDTF">2011-08-21T15:31:45Z</dcterms:created>
  <dcterms:modified xsi:type="dcterms:W3CDTF">2012-05-11T08:36:49Z</dcterms:modified>
</cp:coreProperties>
</file>