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VY_12_INOVACE_34_Čj_časování </a:t>
          </a:r>
          <a:r>
            <a:rPr lang="cs-CZ" sz="1600" dirty="0" smtClean="0"/>
            <a:t>sloves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Časování sloves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9428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57203"/>
          <a:ext cx="4752528" cy="2205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VY_12_INOVACE_34_Čj_časování </a:t>
          </a:r>
          <a:r>
            <a:rPr lang="cs-CZ" sz="1600" kern="1200" dirty="0" smtClean="0"/>
            <a:t>sloves</a:t>
          </a:r>
          <a:endParaRPr lang="cs-CZ" sz="1600" kern="1200" dirty="0"/>
        </a:p>
      </dsp:txBody>
      <dsp:txXfrm>
        <a:off x="2016223" y="1357203"/>
        <a:ext cx="4752528" cy="608325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Časování sloves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68172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869160"/>
            <a:ext cx="47525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15.4</a:t>
            </a:r>
            <a:r>
              <a:rPr lang="cs-CZ" sz="1600" dirty="0" smtClean="0"/>
              <a:t>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sloves a jejich časování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92D050"/>
                </a:solidFill>
              </a:rPr>
              <a:t>Podtrhni v textu zelenou barvou všechna slovesa.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Přihnaly se tmavé mraky a rozpoutala se bouře. Proudy vod se lily z oblaků. V několika minutách zařvaly v úžlabinách potoky. Vlny valily balvany jako kuličky, rvaly břehy a zametaly padlé stromy jako třísky. Pak začaly padat kroupy. Krupobití vyhnalo ovce z ohrady do lesa. Větve se skláněly níže k zemi. Přívaly se hrnuly na osadu ze všech stran. Chatrnější domky se rozsypaly.</a:t>
            </a:r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>
                <a:solidFill>
                  <a:srgbClr val="FF0000"/>
                </a:solidFill>
              </a:rPr>
              <a:t>Vypiš 10 sloves z textu a urči u nich osobu, číslo, čas.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8109519" cy="359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8101013" cy="432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Napiš 5 sloves v čase přítomném a 5 sloves v čase budoucím. Ze sloves utvoř krátké </a:t>
            </a:r>
            <a:r>
              <a:rPr lang="cs-CZ" sz="3200" dirty="0" smtClean="0">
                <a:solidFill>
                  <a:srgbClr val="0070C0"/>
                </a:solidFill>
              </a:rPr>
              <a:t>věty.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195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a metodický pokyn</vt:lpstr>
      <vt:lpstr>Podtrhni v textu zelenou barvou všechna slovesa.</vt:lpstr>
      <vt:lpstr>Vypiš 10 sloves z textu a urči u nich osobu, číslo, čas.</vt:lpstr>
      <vt:lpstr>Napiš 5 sloves v čase přítomném a 5 sloves v čase budoucím. Ze sloves utvoř krátké věty.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8</cp:revision>
  <dcterms:created xsi:type="dcterms:W3CDTF">2011-08-21T15:31:45Z</dcterms:created>
  <dcterms:modified xsi:type="dcterms:W3CDTF">2012-05-11T08:58:27Z</dcterms:modified>
</cp:coreProperties>
</file>