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DAABF65-01A9-46FD-A879-2F0555F293E2}">
          <p14:sldIdLst>
            <p14:sldId id="256"/>
            <p14:sldId id="257"/>
            <p14:sldId id="259"/>
            <p14:sldId id="260"/>
          </p14:sldIdLst>
        </p14:section>
        <p14:section name="Oddíl bez názvu" id="{07916214-0AF4-441B-8B53-1764A501A7C8}">
          <p14:sldIdLst>
            <p14:sldId id="261"/>
            <p14:sldId id="262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4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400" dirty="0" smtClean="0"/>
        </a:p>
        <a:p>
          <a:r>
            <a:rPr lang="cs-CZ" sz="1400" dirty="0" smtClean="0"/>
            <a:t>Název </a:t>
          </a:r>
          <a:r>
            <a:rPr lang="cs-CZ" sz="1400" dirty="0"/>
            <a:t>školy</a:t>
          </a:r>
          <a:r>
            <a:rPr lang="cs-CZ" sz="14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VY_12_INOVACE_35_P_životní prostředí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Životní prostředí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projektu</a:t>
          </a:r>
          <a:r>
            <a:rPr lang="cs-CZ" sz="1600" dirty="0" smtClean="0"/>
            <a:t>: CZ.1.07/1.4.00/21.2189</a:t>
          </a:r>
        </a:p>
        <a:p>
          <a:pPr algn="l"/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Y="155001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školy</a:t>
          </a:r>
          <a:r>
            <a:rPr lang="cs-CZ" sz="14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VY_12_INOVACE_35_P_životní prostředí</a:t>
          </a:r>
          <a:endParaRPr lang="cs-CZ" sz="16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Životní prostředí</a:t>
          </a:r>
          <a:endParaRPr lang="cs-CZ" sz="16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403335"/>
          <a:ext cx="4752528" cy="1000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 dirty="0"/>
        </a:p>
      </dsp:txBody>
      <dsp:txXfrm>
        <a:off x="2016223" y="2403335"/>
        <a:ext cx="4752528" cy="1000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4F849-3C8B-44F4-89C4-D8E4D4B7BB9F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2E77C-F42C-49B7-9324-9503D7F552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1678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FFB7E7-8A93-41AA-B605-666029796EF8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E856DE-BF88-44C7-9A8E-EEB9E94B0E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69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856DE-BF88-44C7-9A8E-EEB9E94B0E7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979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g.ihned.cz/attachment.php/820/18186820/zlestJOnq0fc6dwBPCSj3vV1MruEpH7a/90848_VikCr_jach_doly_m.jp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5101322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2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4674871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15.5.2012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určen pro žáky </a:t>
            </a:r>
            <a:r>
              <a:rPr lang="cs-CZ" dirty="0" smtClean="0"/>
              <a:t>9.třídy </a:t>
            </a:r>
            <a:r>
              <a:rPr lang="cs-CZ" dirty="0"/>
              <a:t>praktické školy</a:t>
            </a:r>
          </a:p>
          <a:p>
            <a:r>
              <a:rPr lang="cs-CZ" dirty="0"/>
              <a:t>Využitelný při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Vypracování úkolů</a:t>
            </a:r>
          </a:p>
          <a:p>
            <a:r>
              <a:rPr lang="cs-CZ" dirty="0" smtClean="0"/>
              <a:t>Pomíchaná slova</a:t>
            </a:r>
          </a:p>
          <a:p>
            <a:r>
              <a:rPr lang="cs-CZ" dirty="0" smtClean="0"/>
              <a:t>Práce s textem</a:t>
            </a:r>
          </a:p>
          <a:p>
            <a:r>
              <a:rPr lang="cs-CZ" dirty="0" smtClean="0"/>
              <a:t>Druh realizace: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2D050"/>
                </a:solidFill>
              </a:rPr>
              <a:t>Životní prostředí a jeho ochrana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491880" y="2780928"/>
            <a:ext cx="2160239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Složky životního prostředí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5832140" y="2480028"/>
            <a:ext cx="2016224" cy="14761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voda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295634" y="2024844"/>
            <a:ext cx="2016224" cy="15121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energie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5832140" y="4257092"/>
            <a:ext cx="1908212" cy="15481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půda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491879" y="5118588"/>
            <a:ext cx="2160240" cy="15507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horniny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115615" y="3956192"/>
            <a:ext cx="2376263" cy="1849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organismy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491880" y="1196753"/>
            <a:ext cx="2340260" cy="14761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vzduch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18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Nežádoucí složky životního prostředí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34663" y="1279371"/>
            <a:ext cx="897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lomy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4095602" y="1648159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doly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6229358" y="1458342"/>
            <a:ext cx="2854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epelné elektrárny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3405743" y="4195671"/>
            <a:ext cx="2546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/>
              <a:t>k</a:t>
            </a:r>
            <a:r>
              <a:rPr lang="cs-CZ" sz="2800" dirty="0" smtClean="0"/>
              <a:t>ouř z komínů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302493" y="4066760"/>
            <a:ext cx="2804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c</a:t>
            </a:r>
            <a:r>
              <a:rPr lang="cs-CZ" sz="2800" dirty="0" smtClean="0"/>
              <a:t>hemické postřiky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6876256" y="4147308"/>
            <a:ext cx="1286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továrny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28" y="1802591"/>
            <a:ext cx="2232248" cy="2140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593" y="2348880"/>
            <a:ext cx="2338421" cy="159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28" y="4845263"/>
            <a:ext cx="1978506" cy="1731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962" y="4589980"/>
            <a:ext cx="2079380" cy="2079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679" y="4605383"/>
            <a:ext cx="2200998" cy="203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455" y="2171380"/>
            <a:ext cx="2572882" cy="192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32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2" y="4149080"/>
            <a:ext cx="252028" cy="26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Způsoby ochrany životního prostředí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1124744"/>
            <a:ext cx="8856984" cy="573325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Třídění odpadu (papír – plasty – sklo)</a:t>
            </a:r>
          </a:p>
          <a:p>
            <a:r>
              <a:rPr lang="cs-CZ" dirty="0" smtClean="0"/>
              <a:t>Využívání větrných elektráren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Využívání solárních panelů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Šetříme vodou, teplem, světlem</a:t>
            </a:r>
          </a:p>
          <a:p>
            <a:r>
              <a:rPr lang="cs-CZ" dirty="0" smtClean="0"/>
              <a:t>V přírodě se chováme šetrně a tiše</a:t>
            </a:r>
          </a:p>
          <a:p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9507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8073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163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</a:rPr>
              <a:t>Otázky</a:t>
            </a:r>
            <a:endParaRPr lang="cs-CZ" sz="36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Jaké jsou základní složky životního prostředí?</a:t>
            </a:r>
          </a:p>
          <a:p>
            <a:pPr marL="514350" indent="-514350">
              <a:buAutoNum type="arabicPeriod"/>
            </a:pPr>
            <a:r>
              <a:rPr lang="cs-CZ" dirty="0" smtClean="0"/>
              <a:t>Napiš, jakým způsobem můžeme chránit přírodu?</a:t>
            </a:r>
          </a:p>
          <a:p>
            <a:pPr marL="514350" indent="-514350">
              <a:buAutoNum type="arabicPeriod"/>
            </a:pPr>
            <a:r>
              <a:rPr lang="cs-CZ" dirty="0" smtClean="0"/>
              <a:t>Nakresli větrnou elektrárnu.</a:t>
            </a:r>
          </a:p>
          <a:p>
            <a:pPr marL="514350" indent="-514350">
              <a:buAutoNum type="arabicPeriod"/>
            </a:pPr>
            <a:r>
              <a:rPr lang="cs-CZ" dirty="0" smtClean="0"/>
              <a:t>Vypiš alespoň 4 složky poškozující životní prostředí.</a:t>
            </a:r>
          </a:p>
          <a:p>
            <a:pPr marL="514350" indent="-514350">
              <a:buAutoNum type="arabicPeriod"/>
            </a:pPr>
            <a:r>
              <a:rPr lang="cs-CZ" dirty="0" smtClean="0"/>
              <a:t>Napiš, jak se máme správně chovat v lese. Uveď, co nejvíce příkladů.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8989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3385580" y="3508260"/>
            <a:ext cx="2279116" cy="5232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130316" y="6170896"/>
            <a:ext cx="2854884" cy="4801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889054" y="3376503"/>
            <a:ext cx="3204275" cy="5246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1560" y="3508260"/>
            <a:ext cx="1440160" cy="4462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Názvy u obrázků se nám pomíchaly. Vystřihni obrázky, nalep je na papír a doplň k obrázkům správné názvy.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0965" y="6216482"/>
            <a:ext cx="259228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302102" y="6202982"/>
            <a:ext cx="2527548" cy="3960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solární panely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106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665" y="4274299"/>
            <a:ext cx="2338421" cy="159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230" y="1296864"/>
            <a:ext cx="2200998" cy="203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80" y="4242886"/>
            <a:ext cx="1978506" cy="1731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018" y="1577143"/>
            <a:ext cx="1978506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19" y="4179293"/>
            <a:ext cx="2572882" cy="192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450820" y="3508259"/>
            <a:ext cx="221387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cs-CZ" sz="2800" dirty="0"/>
              <a:t>kouř z komína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5219" y="6170896"/>
            <a:ext cx="2701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větrná elektrárna</a:t>
            </a:r>
          </a:p>
        </p:txBody>
      </p:sp>
      <p:sp>
        <p:nvSpPr>
          <p:cNvPr id="7" name="Obdélník 6"/>
          <p:cNvSpPr/>
          <p:nvPr/>
        </p:nvSpPr>
        <p:spPr>
          <a:xfrm>
            <a:off x="928324" y="3493013"/>
            <a:ext cx="806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doly</a:t>
            </a:r>
          </a:p>
        </p:txBody>
      </p:sp>
      <p:sp>
        <p:nvSpPr>
          <p:cNvPr id="9" name="Obdélník 8"/>
          <p:cNvSpPr/>
          <p:nvPr/>
        </p:nvSpPr>
        <p:spPr>
          <a:xfrm>
            <a:off x="6396665" y="6186255"/>
            <a:ext cx="2559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solární panely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5883591" y="3429865"/>
            <a:ext cx="3204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chemické prostředky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130316" y="6127800"/>
            <a:ext cx="2854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tepelné elektrárny</a:t>
            </a:r>
          </a:p>
        </p:txBody>
      </p:sp>
    </p:spTree>
    <p:extLst>
      <p:ext uri="{BB962C8B-B14F-4D97-AF65-F5344CB8AC3E}">
        <p14:creationId xmlns:p14="http://schemas.microsoft.com/office/powerpoint/2010/main" val="246927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7" grpId="0" animBg="1"/>
      <p:bldP spid="24" grpId="0" animBg="1"/>
      <p:bldP spid="8" grpId="0" animBg="1"/>
      <p:bldP spid="2" grpId="0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>
                <a:solidFill>
                  <a:prstClr val="black"/>
                </a:solidFill>
                <a:hlinkClick r:id="rId2"/>
              </a:rPr>
              <a:t>http://office.microsoft.com/cs-cz/</a:t>
            </a:r>
            <a:endParaRPr lang="cs-CZ" sz="2800" dirty="0" smtClean="0">
              <a:solidFill>
                <a:prstClr val="black"/>
              </a:solidFill>
            </a:endParaRPr>
          </a:p>
          <a:p>
            <a:r>
              <a:rPr lang="cs-CZ" sz="2800" i="1" dirty="0">
                <a:solidFill>
                  <a:srgbClr val="0070C0"/>
                </a:solidFill>
                <a:hlinkClick r:id="rId3"/>
              </a:rPr>
              <a:t>http://</a:t>
            </a:r>
            <a:r>
              <a:rPr lang="cs-CZ" sz="2800" i="1" dirty="0" smtClean="0">
                <a:solidFill>
                  <a:srgbClr val="0070C0"/>
                </a:solidFill>
                <a:hlinkClick r:id="rId3"/>
              </a:rPr>
              <a:t>img.ihned.cz/attachment.php/820/18186820/zlestJOnq0fc6dwBPCSj3vV1MruEpH7a/90848_VikCr_jach_doly_m.jpg</a:t>
            </a:r>
            <a:endParaRPr lang="cs-CZ" sz="2800" i="1" dirty="0" smtClean="0">
              <a:solidFill>
                <a:srgbClr val="0070C0"/>
              </a:solidFill>
            </a:endParaRPr>
          </a:p>
          <a:p>
            <a:r>
              <a:rPr lang="cs-CZ" sz="2800" dirty="0"/>
              <a:t>PETR ŠTEFEK. </a:t>
            </a:r>
            <a:r>
              <a:rPr lang="cs-CZ" sz="2800" i="1" dirty="0"/>
              <a:t>Elektrárna </a:t>
            </a:r>
            <a:r>
              <a:rPr lang="cs-CZ" sz="2800" i="1" dirty="0" err="1"/>
              <a:t>Prunéřov</a:t>
            </a:r>
            <a:r>
              <a:rPr lang="cs-CZ" sz="2800" i="1" dirty="0"/>
              <a:t> II</a:t>
            </a:r>
            <a:r>
              <a:rPr lang="cs-CZ" sz="2800" dirty="0"/>
              <a:t> [online]. [cit. 13.5.2012]. Dostupný na WWW: &lt;http://cs.wikipedia.org/wiki/Soubor:Elektrarna_Prunerov_II_20070926.jpg&gt;. </a:t>
            </a:r>
            <a:endParaRPr lang="cs-CZ" sz="2800" dirty="0" smtClean="0"/>
          </a:p>
          <a:p>
            <a:r>
              <a:rPr lang="cs-CZ" sz="2800" dirty="0"/>
              <a:t>TOMASZ SIENICKI. </a:t>
            </a:r>
            <a:r>
              <a:rPr lang="cs-CZ" sz="2800" i="1" dirty="0"/>
              <a:t>Větrné elektrárny v dánském </a:t>
            </a:r>
            <a:r>
              <a:rPr lang="cs-CZ" sz="2800" i="1" dirty="0" err="1"/>
              <a:t>Vendsysselu</a:t>
            </a:r>
            <a:r>
              <a:rPr lang="cs-CZ" sz="2800" dirty="0"/>
              <a:t> [online]. [cit. 13.5.2012]. Dostupný na WWW: &lt;http://cs.wikipedia.org/wiki/</a:t>
            </a:r>
            <a:r>
              <a:rPr lang="cs-CZ" sz="2800" dirty="0" err="1"/>
              <a:t>Soubor:Turbiny_wiatrowe_ubt.jpeg</a:t>
            </a:r>
            <a:r>
              <a:rPr lang="cs-CZ" sz="2800" dirty="0"/>
              <a:t>&gt;. </a:t>
            </a:r>
            <a:endParaRPr lang="cs-CZ" sz="2800" i="1" dirty="0" smtClean="0">
              <a:solidFill>
                <a:srgbClr val="0070C0"/>
              </a:solidFill>
            </a:endParaRPr>
          </a:p>
          <a:p>
            <a:pPr marL="0" lvl="0" indent="0">
              <a:buNone/>
            </a:pPr>
            <a:endParaRPr lang="cs-CZ" sz="2000" i="1" dirty="0">
              <a:solidFill>
                <a:srgbClr val="0070C0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270</Words>
  <Application>Microsoft Office PowerPoint</Application>
  <PresentationFormat>Předvádění na obrazovce (4:3)</PresentationFormat>
  <Paragraphs>71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 a metodický pokyn</vt:lpstr>
      <vt:lpstr>Životní prostředí a jeho ochrana</vt:lpstr>
      <vt:lpstr>Nežádoucí složky životního prostředí</vt:lpstr>
      <vt:lpstr>Způsoby ochrany životního prostředí</vt:lpstr>
      <vt:lpstr>Otázky</vt:lpstr>
      <vt:lpstr>Názvy u obrázků se nám pomíchaly. Vystřihni obrázky, nalep je na papír a doplň k obrázkům správné názvy.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59</cp:revision>
  <dcterms:created xsi:type="dcterms:W3CDTF">2011-08-21T15:31:45Z</dcterms:created>
  <dcterms:modified xsi:type="dcterms:W3CDTF">2012-05-13T19:59:36Z</dcterms:modified>
</cp:coreProperties>
</file>