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VY_12_INOVACE_35_Čj_Jaroslav Foglar (otázky a odpovědi)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Jaroslav Foglar a jeho díla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</a:p>
        <a:p>
          <a:pPr algn="l"/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VY_12_INOVACE_35_Čj_Jaroslav Foglar (otázky a odpovědi)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Jaroslav Foglar a jeho díla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ALBRECHT,%20Kamil.%20Portr&#233;t%20Jaroslava%20Foglara,%20&#269;esk&#233;ho%20spisovatele%20pro%20d&#283;ti%20a%20ml&#225;de&#382;,%20skautsk&#233;ho%20vedouc&#237;ho.%20%5bonline%5d.%20%5bcit.%2013.5.2012%5d.%20Dostupn&#253;%20na%20WWW:%20%3chttp:/cs.wikipedia.org/wiki/Soubor:Jaroslav_Foglar.jpg%3e." TargetMode="External"/><Relationship Id="rId2" Type="http://schemas.openxmlformats.org/officeDocument/2006/relationships/hyperlink" Target="http://www.youtube.com/watch?v=orS1FwzHlw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371364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2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4653136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15.4.2012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Otázky a odpovědi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Jaroslav Foglar</a:t>
            </a:r>
            <a:b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>Spisovatel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1628801"/>
            <a:ext cx="610242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3200" dirty="0" smtClean="0"/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	Narodil </a:t>
            </a:r>
            <a:r>
              <a:rPr lang="cs-CZ" sz="3200" dirty="0"/>
              <a:t>se: </a:t>
            </a:r>
            <a:r>
              <a:rPr lang="cs-CZ" sz="3200" dirty="0">
                <a:solidFill>
                  <a:srgbClr val="7030A0"/>
                </a:solidFill>
              </a:rPr>
              <a:t>6.července 1907</a:t>
            </a:r>
          </a:p>
          <a:p>
            <a:pPr algn="ctr"/>
            <a:r>
              <a:rPr lang="cs-CZ" sz="3200" dirty="0" smtClean="0"/>
              <a:t> Zemřel</a:t>
            </a:r>
            <a:r>
              <a:rPr lang="cs-CZ" sz="3200" dirty="0"/>
              <a:t>: </a:t>
            </a:r>
            <a:r>
              <a:rPr lang="cs-CZ" sz="3200" dirty="0">
                <a:solidFill>
                  <a:srgbClr val="7030A0"/>
                </a:solidFill>
              </a:rPr>
              <a:t>23.ledna 1999</a:t>
            </a:r>
          </a:p>
        </p:txBody>
      </p:sp>
    </p:spTree>
    <p:extLst>
      <p:ext uri="{BB962C8B-B14F-4D97-AF65-F5344CB8AC3E}">
        <p14:creationId xmlns:p14="http://schemas.microsoft.com/office/powerpoint/2010/main" val="278918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Jaroslav Foglar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>český prozaik, publicista, redaktor mládežnických časopisů a významná osobnost českého skautského </a:t>
            </a:r>
            <a:r>
              <a:rPr lang="cs-CZ" dirty="0" err="1"/>
              <a:t>hnutí,měl</a:t>
            </a:r>
            <a:r>
              <a:rPr lang="cs-CZ" dirty="0"/>
              <a:t> přezdívku </a:t>
            </a:r>
            <a:r>
              <a:rPr lang="cs-CZ" dirty="0">
                <a:solidFill>
                  <a:srgbClr val="7030A0"/>
                </a:solidFill>
              </a:rPr>
              <a:t>„Jestřáb</a:t>
            </a:r>
            <a:r>
              <a:rPr lang="cs-CZ" dirty="0" smtClean="0">
                <a:solidFill>
                  <a:srgbClr val="7030A0"/>
                </a:solidFill>
              </a:rPr>
              <a:t>“</a:t>
            </a:r>
            <a:endParaRPr lang="cs-CZ" dirty="0"/>
          </a:p>
          <a:p>
            <a:r>
              <a:rPr lang="cs-CZ" dirty="0"/>
              <a:t>jako třináctiletému mu vychází jeho první báseň </a:t>
            </a:r>
            <a:r>
              <a:rPr lang="cs-CZ" i="1" dirty="0">
                <a:solidFill>
                  <a:srgbClr val="FF0000"/>
                </a:solidFill>
              </a:rPr>
              <a:t>Měsíční noci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1"/>
            <a:ext cx="3279761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3200" dirty="0">
                <a:solidFill>
                  <a:srgbClr val="FF0000"/>
                </a:solidFill>
              </a:rPr>
              <a:t>Hoši od Bobří řeky - 1937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vyprávění o chlapcích z městské čtvrti seznamujících se s přírodou</a:t>
            </a:r>
          </a:p>
          <a:p>
            <a:r>
              <a:rPr lang="cs-CZ" dirty="0"/>
              <a:t> o jejich prvním stanovém táboře </a:t>
            </a:r>
            <a:r>
              <a:rPr lang="cs-CZ" dirty="0" smtClean="0"/>
              <a:t> </a:t>
            </a:r>
          </a:p>
          <a:p>
            <a:r>
              <a:rPr lang="cs-CZ" dirty="0" smtClean="0"/>
              <a:t>o </a:t>
            </a:r>
            <a:r>
              <a:rPr lang="cs-CZ" dirty="0"/>
              <a:t>plnění bobříků </a:t>
            </a:r>
          </a:p>
          <a:p>
            <a:r>
              <a:rPr lang="cs-CZ" dirty="0"/>
              <a:t> z městských kluků se stávají pod vedením </a:t>
            </a:r>
            <a:r>
              <a:rPr lang="cs-CZ" dirty="0" err="1"/>
              <a:t>Rikitana</a:t>
            </a:r>
            <a:r>
              <a:rPr lang="cs-CZ" dirty="0"/>
              <a:t> čestní a slušní chlapci, kteří stále prahnou po nových  dobrodružstvích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6"/>
            <a:ext cx="2879725" cy="395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94093" y="1483668"/>
            <a:ext cx="33227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 Hoši od Bobří řeky</a:t>
            </a:r>
          </a:p>
        </p:txBody>
      </p:sp>
    </p:spTree>
    <p:extLst>
      <p:ext uri="{BB962C8B-B14F-4D97-AF65-F5344CB8AC3E}">
        <p14:creationId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>
                <a:solidFill>
                  <a:srgbClr val="FF3399"/>
                </a:solidFill>
              </a:rPr>
              <a:t>Záhada hlavolamu - 1941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 roce 1969 vznikl televizní seriál </a:t>
            </a:r>
          </a:p>
          <a:p>
            <a:r>
              <a:rPr lang="cs-CZ" dirty="0"/>
              <a:t>zfilmováno v roce 1993</a:t>
            </a:r>
          </a:p>
          <a:p>
            <a:r>
              <a:rPr lang="cs-CZ" dirty="0"/>
              <a:t> známými rekvizitami jsou např. záhadný hlavolam </a:t>
            </a:r>
            <a:r>
              <a:rPr lang="cs-CZ" dirty="0">
                <a:solidFill>
                  <a:srgbClr val="0070C0"/>
                </a:solidFill>
              </a:rPr>
              <a:t>Ježek v kleci</a:t>
            </a:r>
            <a:r>
              <a:rPr lang="cs-CZ" dirty="0"/>
              <a:t>, Tleskačovo létající kolo nebo tajemný Em, bezeslovná píseň </a:t>
            </a:r>
            <a:r>
              <a:rPr lang="cs-CZ" dirty="0" err="1"/>
              <a:t>Vontů</a:t>
            </a:r>
            <a:r>
              <a:rPr lang="cs-CZ" dirty="0"/>
              <a:t> nebo temné uličky Stínadel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3421063" cy="467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283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Příběhy Rychlých šípů - 1992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2700337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00808"/>
            <a:ext cx="2701925" cy="360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043" y="1702395"/>
            <a:ext cx="2700337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183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Odpověz na otázky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 smtClean="0"/>
              <a:t>1. Kdy se narodil Jaroslav Foglar a kde?</a:t>
            </a:r>
          </a:p>
          <a:p>
            <a:pPr marL="0" indent="0">
              <a:buNone/>
            </a:pPr>
            <a:r>
              <a:rPr lang="cs-CZ" sz="2800" dirty="0" smtClean="0"/>
              <a:t>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800" dirty="0" smtClean="0"/>
              <a:t>2. Čím byl Foglar?</a:t>
            </a:r>
          </a:p>
          <a:p>
            <a:pPr marL="0" indent="0">
              <a:buNone/>
            </a:pPr>
            <a:r>
              <a:rPr lang="cs-CZ" sz="2800" dirty="0" smtClean="0"/>
              <a:t>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800" dirty="0" smtClean="0"/>
              <a:t>3. Jakou měl Foglar přezdívku?</a:t>
            </a:r>
          </a:p>
          <a:p>
            <a:pPr marL="0" indent="0">
              <a:buNone/>
            </a:pPr>
            <a:r>
              <a:rPr lang="cs-CZ" sz="2800" dirty="0" smtClean="0"/>
              <a:t>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800" dirty="0" smtClean="0"/>
              <a:t>4. Jak se jmenuje kniha, která popisuje chlapce z městské čtvrti?</a:t>
            </a:r>
          </a:p>
          <a:p>
            <a:pPr marL="0" indent="0">
              <a:buNone/>
            </a:pPr>
            <a:r>
              <a:rPr lang="cs-CZ" sz="2800" dirty="0" smtClean="0"/>
              <a:t>……………………………………………………………………………………..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11643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7849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5. Kdy vznikl televizní seriál </a:t>
            </a:r>
            <a:r>
              <a:rPr lang="cs-CZ" sz="2800" dirty="0" smtClean="0">
                <a:solidFill>
                  <a:srgbClr val="00B050"/>
                </a:solidFill>
              </a:rPr>
              <a:t>„Záhada hlavolamu“.</a:t>
            </a:r>
            <a:r>
              <a:rPr lang="cs-CZ" sz="2800" dirty="0" smtClean="0"/>
              <a:t> Napiš rok.</a:t>
            </a:r>
            <a:br>
              <a:rPr lang="cs-CZ" sz="2800" dirty="0" smtClean="0"/>
            </a:br>
            <a:r>
              <a:rPr lang="cs-CZ" sz="2800" dirty="0" smtClean="0"/>
              <a:t>…………………………………………………………………………………</a:t>
            </a:r>
            <a:br>
              <a:rPr lang="cs-CZ" sz="2800" dirty="0" smtClean="0"/>
            </a:br>
            <a:r>
              <a:rPr lang="cs-CZ" sz="2800" dirty="0" smtClean="0"/>
              <a:t>6. Napiš alespoň jednu rekvizitu, která se objevovala v této knize či filmu?</a:t>
            </a:r>
            <a:br>
              <a:rPr lang="cs-CZ" sz="2800" dirty="0" smtClean="0"/>
            </a:br>
            <a:r>
              <a:rPr lang="cs-CZ" sz="2800" dirty="0" smtClean="0"/>
              <a:t>…………………………………………………………………………………</a:t>
            </a:r>
            <a:br>
              <a:rPr lang="cs-CZ" sz="2800" dirty="0" smtClean="0"/>
            </a:br>
            <a:r>
              <a:rPr lang="cs-CZ" sz="2800" dirty="0" smtClean="0"/>
              <a:t>7. Jak se jmenovaly příběhy, které byly napsány v roce 1992?</a:t>
            </a:r>
            <a:br>
              <a:rPr lang="cs-CZ" sz="2800" dirty="0" smtClean="0"/>
            </a:br>
            <a:r>
              <a:rPr lang="cs-CZ" sz="2800" dirty="0" smtClean="0"/>
              <a:t>…………………………………………………………………………………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40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www.youtube.com/watch?v=orS1FwzHlwM</a:t>
            </a:r>
            <a:endParaRPr lang="cs-CZ" dirty="0" smtClean="0"/>
          </a:p>
          <a:p>
            <a:r>
              <a:rPr lang="cs-CZ" dirty="0">
                <a:hlinkClick r:id="rId3"/>
              </a:rPr>
              <a:t>ALBRECHT, Kamil. Portrét Jaroslava Foglara, českého spisovatele pro děti a mládež, skautského vedoucího. [online]. [cit. 13.5.2012]. Dostupný na WWW: &lt;http://cs.wikipedia.org/wiki/</a:t>
            </a:r>
            <a:r>
              <a:rPr lang="cs-CZ" dirty="0" err="1">
                <a:hlinkClick r:id="rId3"/>
              </a:rPr>
              <a:t>Soubor:Jaroslav_Foglar.jpg</a:t>
            </a:r>
            <a:r>
              <a:rPr lang="cs-CZ" dirty="0">
                <a:hlinkClick r:id="rId3"/>
              </a:rPr>
              <a:t>&gt;.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304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a metodický pokyn</vt:lpstr>
      <vt:lpstr>Jaroslav Foglar Spisovatel</vt:lpstr>
      <vt:lpstr>Jaroslav Foglar</vt:lpstr>
      <vt:lpstr>Hoši od Bobří řeky - 1937</vt:lpstr>
      <vt:lpstr>Záhada hlavolamu - 1941</vt:lpstr>
      <vt:lpstr>Příběhy Rychlých šípů - 1992</vt:lpstr>
      <vt:lpstr>Odpověz na otázky</vt:lpstr>
      <vt:lpstr>5. Kdy vznikl televizní seriál „Záhada hlavolamu“. Napiš rok. ………………………………………………………………………………… 6. Napiš alespoň jednu rekvizitu, která se objevovala v této knize či filmu? ………………………………………………………………………………… 7. Jak se jmenovaly příběhy, které byly napsány v roce 1992? …………………………………………………………………………………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19</cp:revision>
  <dcterms:created xsi:type="dcterms:W3CDTF">2011-08-21T15:31:45Z</dcterms:created>
  <dcterms:modified xsi:type="dcterms:W3CDTF">2012-05-13T15:06:18Z</dcterms:modified>
</cp:coreProperties>
</file>