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DAABF65-01A9-46FD-A879-2F0555F293E2}">
          <p14:sldIdLst>
            <p14:sldId id="256"/>
            <p14:sldId id="257"/>
            <p14:sldId id="259"/>
            <p14:sldId id="260"/>
          </p14:sldIdLst>
        </p14:section>
        <p14:section name="Oddíl bez názvu" id="{07916214-0AF4-441B-8B53-1764A501A7C8}">
          <p14:sldIdLst>
            <p14:sldId id="262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endParaRPr lang="cs-CZ" sz="1400" dirty="0" smtClean="0"/>
        </a:p>
        <a:p>
          <a:r>
            <a:rPr lang="cs-CZ" sz="1400" dirty="0" smtClean="0"/>
            <a:t>Název </a:t>
          </a:r>
          <a:r>
            <a:rPr lang="cs-CZ" sz="1400" dirty="0"/>
            <a:t>školy</a:t>
          </a:r>
          <a:r>
            <a:rPr lang="cs-CZ" sz="1400" dirty="0" smtClean="0"/>
            <a:t>:  Dětský domov, Základní škola praktická, Praktická škola a Školní jídelna, Dlažkovice 1, příspěvková organizace 411 15 Třebívlice    </a:t>
          </a:r>
        </a:p>
        <a:p>
          <a:pPr algn="l"/>
          <a:r>
            <a:rPr lang="cs-CZ" sz="1100" dirty="0" smtClean="0"/>
            <a:t>   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</a:t>
          </a:r>
          <a:r>
            <a:rPr lang="cs-CZ" sz="1600" dirty="0" err="1" smtClean="0"/>
            <a:t>Mgr.Lenka</a:t>
          </a:r>
          <a:r>
            <a:rPr lang="cs-CZ" sz="1600" dirty="0" smtClean="0"/>
            <a:t> </a:t>
          </a:r>
          <a:r>
            <a:rPr lang="cs-CZ" sz="1600" dirty="0" err="1" smtClean="0"/>
            <a:t>Preisová</a:t>
          </a:r>
          <a:r>
            <a:rPr lang="cs-CZ" sz="1600" dirty="0" smtClean="0"/>
            <a:t> 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VY_32_INOVACE_31_Čj_podstatná </a:t>
          </a:r>
          <a:r>
            <a:rPr lang="cs-CZ" sz="1600" dirty="0" smtClean="0"/>
            <a:t>jména rodu mužského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Podstatná jména rodu mužského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r>
            <a:rPr lang="cs-CZ" sz="1600" dirty="0"/>
            <a:t>Číslo </a:t>
          </a:r>
          <a:r>
            <a:rPr lang="cs-CZ" sz="1600" dirty="0" smtClean="0"/>
            <a:t>projektu: CZ.1.07/1.4.00/21.2189</a:t>
          </a:r>
        </a:p>
        <a:p>
          <a:pPr algn="l"/>
          <a:endParaRPr lang="cs-CZ" sz="11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ScaleY="155001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 smtClean="0"/>
        </a:p>
        <a:p>
          <a:pPr lvl="0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školy</a:t>
          </a:r>
          <a:r>
            <a:rPr lang="cs-CZ" sz="1400" kern="1200" dirty="0" smtClean="0"/>
            <a:t>:  Dětský domov, Základní škola praktická, Praktická škola a Školní jídelna, Dlažkovice 1, příspěvková organizace 411 15 Třebívlice    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   </a:t>
          </a:r>
          <a:endParaRPr lang="cs-CZ" sz="11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Mgr.Lenka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Preisová</a:t>
          </a:r>
          <a:r>
            <a:rPr lang="cs-CZ" sz="1600" kern="1200" dirty="0" smtClean="0"/>
            <a:t> </a:t>
          </a:r>
          <a:endParaRPr lang="cs-CZ" sz="16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VY_32_INOVACE_31_Čj_podstatná </a:t>
          </a:r>
          <a:r>
            <a:rPr lang="cs-CZ" sz="1600" kern="1200" dirty="0" smtClean="0"/>
            <a:t>jména rodu mužského</a:t>
          </a:r>
          <a:endParaRPr lang="cs-CZ" sz="16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Podstatná jména rodu mužského</a:t>
          </a:r>
          <a:endParaRPr lang="cs-CZ" sz="16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403335"/>
          <a:ext cx="4752528" cy="1000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 CZ.1.07/1.4.00/21.2189</a:t>
          </a:r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 dirty="0"/>
        </a:p>
      </dsp:txBody>
      <dsp:txXfrm>
        <a:off x="2016223" y="2403335"/>
        <a:ext cx="4752528" cy="1000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9495001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75856" y="4724354"/>
            <a:ext cx="24482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</a:t>
            </a:r>
            <a:r>
              <a:rPr lang="cs-CZ" sz="1600" dirty="0" smtClean="0"/>
              <a:t>15.5.2012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určen pro žáky </a:t>
            </a:r>
            <a:r>
              <a:rPr lang="cs-CZ" dirty="0" smtClean="0"/>
              <a:t>9.třídy </a:t>
            </a:r>
            <a:r>
              <a:rPr lang="cs-CZ" dirty="0"/>
              <a:t>praktické školy</a:t>
            </a:r>
          </a:p>
          <a:p>
            <a:r>
              <a:rPr lang="cs-CZ" dirty="0"/>
              <a:t>Využitelný při práci s interaktivní </a:t>
            </a:r>
            <a:r>
              <a:rPr lang="cs-CZ" dirty="0" smtClean="0"/>
              <a:t>tabulí</a:t>
            </a:r>
          </a:p>
          <a:p>
            <a:r>
              <a:rPr lang="cs-CZ" dirty="0" smtClean="0"/>
              <a:t>Vyhledávání podstatných jmen rodu mužského</a:t>
            </a:r>
          </a:p>
          <a:p>
            <a:r>
              <a:rPr lang="cs-CZ" dirty="0" smtClean="0"/>
              <a:t>Přiřazování slov k obrázkům</a:t>
            </a:r>
          </a:p>
          <a:p>
            <a:r>
              <a:rPr lang="cs-CZ" dirty="0" smtClean="0"/>
              <a:t>Práce s textem</a:t>
            </a:r>
          </a:p>
          <a:p>
            <a:r>
              <a:rPr lang="cs-CZ" dirty="0" smtClean="0"/>
              <a:t>Druh realizace: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l-PL" dirty="0">
                <a:solidFill>
                  <a:srgbClr val="92D050"/>
                </a:solidFill>
              </a:rPr>
              <a:t>Vzory podstatných jmen – rod mužský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i="1" u="sng" dirty="0"/>
              <a:t>rod mužský </a:t>
            </a:r>
            <a:r>
              <a:rPr lang="cs-CZ" b="1" i="1" u="sng" dirty="0" smtClean="0"/>
              <a:t>životný</a:t>
            </a:r>
          </a:p>
          <a:p>
            <a:pPr marL="0" indent="0">
              <a:buNone/>
            </a:pPr>
            <a:endParaRPr lang="cs-CZ" b="1" i="1" u="sng" dirty="0"/>
          </a:p>
          <a:p>
            <a:pPr marL="0" indent="0">
              <a:buNone/>
            </a:pPr>
            <a:r>
              <a:rPr lang="cs-CZ" dirty="0"/>
              <a:t>- pán</a:t>
            </a:r>
          </a:p>
          <a:p>
            <a:pPr marL="0" indent="0">
              <a:buNone/>
            </a:pPr>
            <a:r>
              <a:rPr lang="cs-CZ" dirty="0"/>
              <a:t>- muž</a:t>
            </a:r>
          </a:p>
          <a:p>
            <a:pPr marL="0" indent="0">
              <a:buNone/>
            </a:pPr>
            <a:r>
              <a:rPr lang="cs-CZ" dirty="0"/>
              <a:t>- předseda</a:t>
            </a:r>
          </a:p>
          <a:p>
            <a:pPr marL="0" indent="0">
              <a:buNone/>
            </a:pPr>
            <a:r>
              <a:rPr lang="cs-CZ" dirty="0"/>
              <a:t>- soudce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nn-NO" b="1" i="1" u="sng" dirty="0"/>
              <a:t>rod mužský </a:t>
            </a:r>
            <a:r>
              <a:rPr lang="nn-NO" b="1" i="1" u="sng" dirty="0" smtClean="0"/>
              <a:t>neživotný</a:t>
            </a:r>
            <a:endParaRPr lang="cs-CZ" b="1" i="1" u="sng" dirty="0" smtClean="0"/>
          </a:p>
          <a:p>
            <a:pPr marL="0" indent="0">
              <a:buNone/>
            </a:pPr>
            <a:endParaRPr lang="nn-NO" b="1" i="1" u="sng" dirty="0"/>
          </a:p>
          <a:p>
            <a:pPr marL="0" indent="0">
              <a:buNone/>
            </a:pPr>
            <a:r>
              <a:rPr lang="nn-NO" dirty="0"/>
              <a:t>- hrad (les)</a:t>
            </a:r>
          </a:p>
          <a:p>
            <a:pPr marL="0" indent="0">
              <a:buNone/>
            </a:pPr>
            <a:r>
              <a:rPr lang="nn-NO" dirty="0"/>
              <a:t>- stroj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9181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V textu podtrhni zelenou pastelkou</a:t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>podstatná jména rodu mužského.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Mám dobrého </a:t>
            </a:r>
            <a:r>
              <a:rPr lang="cs-CZ" dirty="0" err="1"/>
              <a:t>přítele.Na</a:t>
            </a:r>
            <a:r>
              <a:rPr lang="cs-CZ" dirty="0"/>
              <a:t> okně seděl </a:t>
            </a:r>
            <a:r>
              <a:rPr lang="cs-CZ" dirty="0" err="1"/>
              <a:t>kos.Přišel</a:t>
            </a:r>
            <a:r>
              <a:rPr lang="cs-CZ" dirty="0"/>
              <a:t> mi dopis od </a:t>
            </a:r>
            <a:r>
              <a:rPr lang="cs-CZ" dirty="0" err="1"/>
              <a:t>maminky.Učitel</a:t>
            </a:r>
            <a:r>
              <a:rPr lang="cs-CZ" dirty="0"/>
              <a:t> napomenul </a:t>
            </a:r>
            <a:r>
              <a:rPr lang="cs-CZ" dirty="0" err="1"/>
              <a:t>žáka.Sokol</a:t>
            </a:r>
            <a:r>
              <a:rPr lang="cs-CZ" dirty="0"/>
              <a:t> létal nad </a:t>
            </a:r>
            <a:r>
              <a:rPr lang="cs-CZ" dirty="0" err="1"/>
              <a:t>skálou.Dědeček</a:t>
            </a:r>
            <a:r>
              <a:rPr lang="cs-CZ" dirty="0"/>
              <a:t> pracoval na zahrádce. Vašek byl vítězem </a:t>
            </a:r>
            <a:r>
              <a:rPr lang="cs-CZ" dirty="0" err="1"/>
              <a:t>závodu.Pytel</a:t>
            </a:r>
            <a:r>
              <a:rPr lang="cs-CZ" dirty="0"/>
              <a:t> je plný mouky. Na talíři zbyly nedojedené </a:t>
            </a:r>
            <a:r>
              <a:rPr lang="cs-CZ" dirty="0" err="1"/>
              <a:t>zbytky.Na</a:t>
            </a:r>
            <a:r>
              <a:rPr lang="cs-CZ" dirty="0"/>
              <a:t> stole stála váza s </a:t>
            </a:r>
            <a:r>
              <a:rPr lang="cs-CZ" dirty="0" err="1"/>
              <a:t>květinami.U</a:t>
            </a:r>
            <a:r>
              <a:rPr lang="cs-CZ" dirty="0"/>
              <a:t> sloupu stálo opřené kolo. Jitrocel roste na </a:t>
            </a:r>
            <a:r>
              <a:rPr lang="cs-CZ" dirty="0" err="1"/>
              <a:t>louce.V</a:t>
            </a:r>
            <a:r>
              <a:rPr lang="cs-CZ" dirty="0"/>
              <a:t> lese jsme našli plno </a:t>
            </a:r>
            <a:r>
              <a:rPr lang="cs-CZ" dirty="0" err="1"/>
              <a:t>hub.Můj</a:t>
            </a:r>
            <a:r>
              <a:rPr lang="cs-CZ" dirty="0"/>
              <a:t> bráška má veliký </a:t>
            </a:r>
            <a:r>
              <a:rPr lang="cs-CZ" dirty="0" err="1"/>
              <a:t>kašel.Do</a:t>
            </a:r>
            <a:r>
              <a:rPr lang="cs-CZ" dirty="0"/>
              <a:t> cíle doběhl </a:t>
            </a:r>
            <a:r>
              <a:rPr lang="cs-CZ" dirty="0" err="1"/>
              <a:t>poslední.Maminka</a:t>
            </a:r>
            <a:r>
              <a:rPr lang="cs-CZ" dirty="0"/>
              <a:t> koupila nový </a:t>
            </a:r>
            <a:r>
              <a:rPr lang="cs-CZ" dirty="0" err="1"/>
              <a:t>ubrus.V</a:t>
            </a:r>
            <a:r>
              <a:rPr lang="cs-CZ" dirty="0"/>
              <a:t> zámeckém parku se procházel </a:t>
            </a:r>
            <a:r>
              <a:rPr lang="cs-CZ" dirty="0" err="1"/>
              <a:t>páv.Na</a:t>
            </a:r>
            <a:r>
              <a:rPr lang="cs-CZ" dirty="0"/>
              <a:t> dvorku hlídá </a:t>
            </a:r>
            <a:r>
              <a:rPr lang="cs-CZ" dirty="0" err="1"/>
              <a:t>pes.V</a:t>
            </a:r>
            <a:r>
              <a:rPr lang="cs-CZ" dirty="0"/>
              <a:t> ZOO jsme viděli </a:t>
            </a:r>
            <a:r>
              <a:rPr lang="cs-CZ" dirty="0" err="1"/>
              <a:t>medvědy.Na</a:t>
            </a:r>
            <a:r>
              <a:rPr lang="cs-CZ" dirty="0"/>
              <a:t> stěně visí </a:t>
            </a:r>
            <a:r>
              <a:rPr lang="cs-CZ" dirty="0" err="1"/>
              <a:t>obraz.Učíme</a:t>
            </a:r>
            <a:r>
              <a:rPr lang="cs-CZ" dirty="0"/>
              <a:t> se pracovat s počítačem.</a:t>
            </a:r>
          </a:p>
        </p:txBody>
      </p:sp>
    </p:spTree>
    <p:extLst>
      <p:ext uri="{BB962C8B-B14F-4D97-AF65-F5344CB8AC3E}">
        <p14:creationId xmlns:p14="http://schemas.microsoft.com/office/powerpoint/2010/main" val="956320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Ke slovům přiřaď správné obrázky</a:t>
            </a: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. Slova, která </a:t>
            </a:r>
            <a:r>
              <a:rPr lang="cs-CZ" sz="32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nemají </a:t>
            </a: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přiřazený obrázek, zapiš </a:t>
            </a:r>
            <a:r>
              <a:rPr lang="cs-CZ" sz="32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do sešitu.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297725"/>
            <a:ext cx="1363663" cy="1258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3215" y="5013176"/>
            <a:ext cx="1182687" cy="1258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203530"/>
            <a:ext cx="3959225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113836"/>
            <a:ext cx="1182687" cy="1258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745735"/>
            <a:ext cx="6119813" cy="126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081" y="3666243"/>
            <a:ext cx="1260475" cy="1258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83774" y="1556792"/>
            <a:ext cx="109593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pytel</a:t>
            </a:r>
          </a:p>
          <a:p>
            <a:r>
              <a:rPr lang="cs-CZ" sz="2400" dirty="0"/>
              <a:t>stůl</a:t>
            </a:r>
          </a:p>
          <a:p>
            <a:r>
              <a:rPr lang="cs-CZ" sz="2400" dirty="0"/>
              <a:t>jitrocel</a:t>
            </a:r>
          </a:p>
        </p:txBody>
      </p:sp>
      <p:sp>
        <p:nvSpPr>
          <p:cNvPr id="6" name="Obdélník 5"/>
          <p:cNvSpPr/>
          <p:nvPr/>
        </p:nvSpPr>
        <p:spPr>
          <a:xfrm>
            <a:off x="2132433" y="1550988"/>
            <a:ext cx="95346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sokol</a:t>
            </a:r>
          </a:p>
          <a:p>
            <a:r>
              <a:rPr lang="cs-CZ" sz="2400" dirty="0" smtClean="0"/>
              <a:t>ubrus</a:t>
            </a:r>
            <a:endParaRPr lang="cs-CZ" sz="2400" dirty="0"/>
          </a:p>
          <a:p>
            <a:r>
              <a:rPr lang="cs-CZ" sz="2400" dirty="0"/>
              <a:t>učitel</a:t>
            </a:r>
          </a:p>
        </p:txBody>
      </p:sp>
      <p:sp>
        <p:nvSpPr>
          <p:cNvPr id="7" name="Obdélník 6"/>
          <p:cNvSpPr/>
          <p:nvPr/>
        </p:nvSpPr>
        <p:spPr>
          <a:xfrm>
            <a:off x="3247970" y="1571065"/>
            <a:ext cx="114594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obraz</a:t>
            </a:r>
          </a:p>
          <a:p>
            <a:r>
              <a:rPr lang="cs-CZ" sz="2400" dirty="0"/>
              <a:t>přítel</a:t>
            </a:r>
          </a:p>
          <a:p>
            <a:r>
              <a:rPr lang="cs-CZ" sz="2400" dirty="0"/>
              <a:t>les</a:t>
            </a:r>
          </a:p>
        </p:txBody>
      </p:sp>
      <p:sp>
        <p:nvSpPr>
          <p:cNvPr id="8" name="Obdélník 7"/>
          <p:cNvSpPr/>
          <p:nvPr/>
        </p:nvSpPr>
        <p:spPr>
          <a:xfrm>
            <a:off x="4376259" y="1571065"/>
            <a:ext cx="10081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vítěz</a:t>
            </a:r>
          </a:p>
          <a:p>
            <a:r>
              <a:rPr lang="cs-CZ" sz="2400" dirty="0"/>
              <a:t>pes</a:t>
            </a:r>
          </a:p>
          <a:p>
            <a:r>
              <a:rPr lang="cs-CZ" sz="2400" dirty="0"/>
              <a:t>sloup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91637" y="1593056"/>
            <a:ext cx="145542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dopis</a:t>
            </a:r>
          </a:p>
          <a:p>
            <a:r>
              <a:rPr lang="cs-CZ" sz="2400" dirty="0"/>
              <a:t>medvěd</a:t>
            </a:r>
          </a:p>
          <a:p>
            <a:r>
              <a:rPr lang="cs-CZ" sz="2400" dirty="0"/>
              <a:t>cíl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847064" y="1593056"/>
            <a:ext cx="165618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talíř</a:t>
            </a:r>
          </a:p>
          <a:p>
            <a:r>
              <a:rPr lang="cs-CZ" sz="2400" dirty="0"/>
              <a:t>zbytek</a:t>
            </a:r>
          </a:p>
          <a:p>
            <a:r>
              <a:rPr lang="cs-CZ" sz="2400" dirty="0"/>
              <a:t>páv</a:t>
            </a:r>
          </a:p>
        </p:txBody>
      </p:sp>
    </p:spTree>
    <p:extLst>
      <p:ext uri="{BB962C8B-B14F-4D97-AF65-F5344CB8AC3E}">
        <p14:creationId xmlns:p14="http://schemas.microsoft.com/office/powerpoint/2010/main" val="1282836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smtClean="0"/>
              <a:t>Vlastní práce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235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 a metodický pokyn</vt:lpstr>
      <vt:lpstr>Vzory podstatných jmen – rod mužský</vt:lpstr>
      <vt:lpstr>V textu podtrhni zelenou pastelkou podstatná jména rodu mužského.</vt:lpstr>
      <vt:lpstr>Ke slovům přiřaď správné obrázky. Slova, která nemají přiřazený obrázek, zapiš do sešitu.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Dlazkovice</cp:lastModifiedBy>
  <cp:revision>12</cp:revision>
  <dcterms:created xsi:type="dcterms:W3CDTF">2011-08-21T15:31:45Z</dcterms:created>
  <dcterms:modified xsi:type="dcterms:W3CDTF">2012-05-15T06:42:29Z</dcterms:modified>
</cp:coreProperties>
</file>