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4" r:id="rId11"/>
    <p:sldId id="262" r:id="rId12"/>
    <p:sldId id="266" r:id="rId13"/>
    <p:sldId id="267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600" baseline="0" dirty="0" smtClean="0"/>
            <a:t>VY_32_INOVACE_14_ČESKÝ_JAZYK_A_LITERATURA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DF1126-A45F-4545-9765-B33E8B388D5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BCA7B7-54CD-410C-95A2-8AB9BF4B778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355795-8C8A-4C77-83CC-03401BB26843}" type="presOf" srcId="{4C35D32F-0EAB-4CD7-82EE-45574DC2A586}" destId="{8BEBB6EC-1DAA-4CAC-8A25-BC0FCBD5DBD5}" srcOrd="0" destOrd="0" presId="urn:microsoft.com/office/officeart/2005/8/layout/target3"/>
    <dgm:cxn modelId="{B6B0F465-3C49-422E-961F-D309142FAA68}" type="presOf" srcId="{B651F6E3-6281-48DB-9319-2AEAFDAE7572}" destId="{6BB5E863-4638-4E1D-BFDE-399D028AC4ED}" srcOrd="1" destOrd="0" presId="urn:microsoft.com/office/officeart/2005/8/layout/target3"/>
    <dgm:cxn modelId="{D92CA6EE-CBBD-420B-AFD7-FDD5E7D3CB26}" type="presOf" srcId="{D1B46980-6531-4606-95E6-44980827E919}" destId="{6140AFEC-043D-4C43-A2F9-D0F5331DF3A3}" srcOrd="0" destOrd="0" presId="urn:microsoft.com/office/officeart/2005/8/layout/target3"/>
    <dgm:cxn modelId="{A32F14C1-E0E9-458B-B127-EE70AC43F644}" type="presOf" srcId="{D1D4F407-5343-4D3F-B5B9-D407B03CAEB4}" destId="{AED2198E-93D5-4001-81B4-73124B309672}" srcOrd="1" destOrd="0" presId="urn:microsoft.com/office/officeart/2005/8/layout/target3"/>
    <dgm:cxn modelId="{0806A9EC-E961-48B1-AE19-DA71B6F9AE8B}" type="presOf" srcId="{D1D4F407-5343-4D3F-B5B9-D407B03CAEB4}" destId="{D005CE8C-CC26-4C3E-AC11-E15060ECD759}" srcOrd="0" destOrd="0" presId="urn:microsoft.com/office/officeart/2005/8/layout/target3"/>
    <dgm:cxn modelId="{C6ECE63B-0697-4D7B-B6A4-B7ADBE169638}" type="presOf" srcId="{D8197B8C-B260-4A16-BDF4-0947B075E274}" destId="{25B08C86-7E15-44DC-BE7F-FFB55DD49D12}" srcOrd="0" destOrd="0" presId="urn:microsoft.com/office/officeart/2005/8/layout/target3"/>
    <dgm:cxn modelId="{1E513C47-ABE6-49AD-B42D-B882FC8F91BB}" type="presOf" srcId="{B651F6E3-6281-48DB-9319-2AEAFDAE7572}" destId="{619D679B-A015-4ECF-8348-D1034C574F40}" srcOrd="0" destOrd="0" presId="urn:microsoft.com/office/officeart/2005/8/layout/target3"/>
    <dgm:cxn modelId="{74A02E1F-B01C-4368-BF9C-B879C1DD780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746B04-60F3-4D75-8A2D-DEFCC022B5E8}" type="presOf" srcId="{D1B46980-6531-4606-95E6-44980827E919}" destId="{2BE915AB-18AA-4053-B92C-3BFC9ED204BB}" srcOrd="1" destOrd="0" presId="urn:microsoft.com/office/officeart/2005/8/layout/target3"/>
    <dgm:cxn modelId="{B01CCEEE-4527-46CE-BB97-A483E0182288}" type="presParOf" srcId="{333A1088-737F-45CB-B68E-254E46348037}" destId="{F5ABB229-8D3B-4694-996A-96F23CF14429}" srcOrd="0" destOrd="0" presId="urn:microsoft.com/office/officeart/2005/8/layout/target3"/>
    <dgm:cxn modelId="{497564CF-93F7-431B-9F42-26CC00A489EE}" type="presParOf" srcId="{333A1088-737F-45CB-B68E-254E46348037}" destId="{F41139FD-01EE-4571-8B17-4FB00FC51163}" srcOrd="1" destOrd="0" presId="urn:microsoft.com/office/officeart/2005/8/layout/target3"/>
    <dgm:cxn modelId="{ADD046DC-B8DD-4262-AA2C-5398C53EFA2A}" type="presParOf" srcId="{333A1088-737F-45CB-B68E-254E46348037}" destId="{D005CE8C-CC26-4C3E-AC11-E15060ECD759}" srcOrd="2" destOrd="0" presId="urn:microsoft.com/office/officeart/2005/8/layout/target3"/>
    <dgm:cxn modelId="{9D44D778-5540-4579-8DE6-241F7CC6A2CD}" type="presParOf" srcId="{333A1088-737F-45CB-B68E-254E46348037}" destId="{2C702D82-9B77-49B7-9568-BB8EB47C3372}" srcOrd="3" destOrd="0" presId="urn:microsoft.com/office/officeart/2005/8/layout/target3"/>
    <dgm:cxn modelId="{DB94FFCA-F61E-42A2-8DD6-5A9583951B63}" type="presParOf" srcId="{333A1088-737F-45CB-B68E-254E46348037}" destId="{A52A0455-90FF-4808-ABD0-F02540D31D5A}" srcOrd="4" destOrd="0" presId="urn:microsoft.com/office/officeart/2005/8/layout/target3"/>
    <dgm:cxn modelId="{9C1DA665-3816-4D12-829D-2AFD2FB06097}" type="presParOf" srcId="{333A1088-737F-45CB-B68E-254E46348037}" destId="{6140AFEC-043D-4C43-A2F9-D0F5331DF3A3}" srcOrd="5" destOrd="0" presId="urn:microsoft.com/office/officeart/2005/8/layout/target3"/>
    <dgm:cxn modelId="{51F6E1FD-F820-47AF-9F64-C3AA6D8D0E00}" type="presParOf" srcId="{333A1088-737F-45CB-B68E-254E46348037}" destId="{9358AC05-5D7D-4327-9F80-1AD486AEA664}" srcOrd="6" destOrd="0" presId="urn:microsoft.com/office/officeart/2005/8/layout/target3"/>
    <dgm:cxn modelId="{9E536F3A-8927-4F3E-91B8-EA59A9AD1290}" type="presParOf" srcId="{333A1088-737F-45CB-B68E-254E46348037}" destId="{313FC574-E1CD-4FB4-B054-0B805CE0447D}" srcOrd="7" destOrd="0" presId="urn:microsoft.com/office/officeart/2005/8/layout/target3"/>
    <dgm:cxn modelId="{F07C198C-DBB4-432F-9BDF-ADCFC9D211BE}" type="presParOf" srcId="{333A1088-737F-45CB-B68E-254E46348037}" destId="{619D679B-A015-4ECF-8348-D1034C574F40}" srcOrd="8" destOrd="0" presId="urn:microsoft.com/office/officeart/2005/8/layout/target3"/>
    <dgm:cxn modelId="{CADC00F6-B512-45B6-867D-9FF990895854}" type="presParOf" srcId="{333A1088-737F-45CB-B68E-254E46348037}" destId="{322283A8-4A27-4CDA-BAE3-F381106A9174}" srcOrd="9" destOrd="0" presId="urn:microsoft.com/office/officeart/2005/8/layout/target3"/>
    <dgm:cxn modelId="{F39304A2-4DE7-4D30-B865-E83DAB9CC83B}" type="presParOf" srcId="{333A1088-737F-45CB-B68E-254E46348037}" destId="{FFC9F71D-1B4F-4AD9-A4A6-86ADEFC8AF5C}" srcOrd="10" destOrd="0" presId="urn:microsoft.com/office/officeart/2005/8/layout/target3"/>
    <dgm:cxn modelId="{6D45CB44-CD67-450C-9898-1820F1D8C095}" type="presParOf" srcId="{333A1088-737F-45CB-B68E-254E46348037}" destId="{25B08C86-7E15-44DC-BE7F-FFB55DD49D12}" srcOrd="11" destOrd="0" presId="urn:microsoft.com/office/officeart/2005/8/layout/target3"/>
    <dgm:cxn modelId="{C716A96A-C241-4078-A9F3-A8770FFA570E}" type="presParOf" srcId="{333A1088-737F-45CB-B68E-254E46348037}" destId="{76644BE8-9D7C-4C09-B250-3D10AF48CBB7}" srcOrd="12" destOrd="0" presId="urn:microsoft.com/office/officeart/2005/8/layout/target3"/>
    <dgm:cxn modelId="{13E6F7BA-EB29-4DAA-85BA-ED2C36538FCF}" type="presParOf" srcId="{333A1088-737F-45CB-B68E-254E46348037}" destId="{EE85B701-7295-41C0-BA7A-34D3756A2AE6}" srcOrd="13" destOrd="0" presId="urn:microsoft.com/office/officeart/2005/8/layout/target3"/>
    <dgm:cxn modelId="{4B949295-8857-4052-9B24-35D141BC76B6}" type="presParOf" srcId="{333A1088-737F-45CB-B68E-254E46348037}" destId="{8BEBB6EC-1DAA-4CAC-8A25-BC0FCBD5DBD5}" srcOrd="14" destOrd="0" presId="urn:microsoft.com/office/officeart/2005/8/layout/target3"/>
    <dgm:cxn modelId="{B07C4093-D716-449E-AB40-893CE83D8756}" type="presParOf" srcId="{333A1088-737F-45CB-B68E-254E46348037}" destId="{AED2198E-93D5-4001-81B4-73124B309672}" srcOrd="15" destOrd="0" presId="urn:microsoft.com/office/officeart/2005/8/layout/target3"/>
    <dgm:cxn modelId="{39B4A002-5B0C-46A2-8A31-CF07986D62F8}" type="presParOf" srcId="{333A1088-737F-45CB-B68E-254E46348037}" destId="{2BE915AB-18AA-4053-B92C-3BFC9ED204BB}" srcOrd="16" destOrd="0" presId="urn:microsoft.com/office/officeart/2005/8/layout/target3"/>
    <dgm:cxn modelId="{5BB37615-78E4-40A5-8B73-F53EC4778E6F}" type="presParOf" srcId="{333A1088-737F-45CB-B68E-254E46348037}" destId="{6BB5E863-4638-4E1D-BFDE-399D028AC4ED}" srcOrd="17" destOrd="0" presId="urn:microsoft.com/office/officeart/2005/8/layout/target3"/>
    <dgm:cxn modelId="{AE3EEFBE-02FD-4EE1-B98B-1063092186B4}" type="presParOf" srcId="{333A1088-737F-45CB-B68E-254E46348037}" destId="{5A5FFA88-C948-4069-8E93-59FA12366E83}" srcOrd="18" destOrd="0" presId="urn:microsoft.com/office/officeart/2005/8/layout/target3"/>
    <dgm:cxn modelId="{E44F8438-B305-4ABB-9B90-E2E4FDCB524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600" kern="1200" baseline="0" dirty="0" smtClean="0"/>
            <a:t>VY_32_INOVACE_14_ČESKÝ_JAZYK_A_LITERATURA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C96A808-7E13-45F2-80B0-30908A18D0C3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898F265-7ACE-4353-83E7-882C8A96C5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csaf.cz/encyklopedie:gellner_frantisek" TargetMode="External"/><Relationship Id="rId3" Type="http://schemas.openxmlformats.org/officeDocument/2006/relationships/hyperlink" Target="http://www.cesky-jazyk.cz/zivotopisy/josef-kainar.html" TargetMode="External"/><Relationship Id="rId7" Type="http://schemas.openxmlformats.org/officeDocument/2006/relationships/hyperlink" Target="http://www.kinoartbrno.cz/galerie/portrety_jiri-visek" TargetMode="External"/><Relationship Id="rId2" Type="http://schemas.openxmlformats.org/officeDocument/2006/relationships/hyperlink" Target="http://zpravy.idnes.cz/legendami-opredeny-basnik-vaclav-hrabe-vystupuje-ze-vzpominek-pametniku-1li-/kavarna.aspx?c=A100918_224113_kavarna_ch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zine.cz/kazda-zena-ma-moc-ucinit-krasnym-a-milym-toho-koho-miluje-tvrdil-frantisek-hrubin" TargetMode="External"/><Relationship Id="rId5" Type="http://schemas.openxmlformats.org/officeDocument/2006/relationships/hyperlink" Target="http://www.topzine.cz/jaroslav-seifert-tvrdil-ze-zeny-jsou-beloucky-cukr-v-tom-horkem-kafi-zivota" TargetMode="External"/><Relationship Id="rId4" Type="http://schemas.openxmlformats.org/officeDocument/2006/relationships/hyperlink" Target="http://www.cesky-jazyk.cz/zivotopisy/vitezslav-nezval.html" TargetMode="External"/><Relationship Id="rId9" Type="http://schemas.openxmlformats.org/officeDocument/2006/relationships/hyperlink" Target="http://www.moravacizmoravy.estranky.cz/fotoalbum/osobnosti-a-rodaci/jiri-wolker.-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824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Kdo jsem?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067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98186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duben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celou kapitolu básníků 20. století, jejich portréty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stručné charakteristiky.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77160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Kdo jsem?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/>
              <a:t>Básníci 20. století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442415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100811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1.</a:t>
            </a:r>
            <a:endParaRPr lang="cs-CZ" sz="4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88840"/>
            <a:ext cx="3419475" cy="2638942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1700808"/>
            <a:ext cx="3419856" cy="4105631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dirty="0"/>
              <a:t>Už na střední škole </a:t>
            </a:r>
            <a:r>
              <a:rPr lang="cs-CZ" dirty="0" smtClean="0"/>
              <a:t>jsem založil </a:t>
            </a:r>
            <a:r>
              <a:rPr lang="cs-CZ" dirty="0"/>
              <a:t>dixielandovou kapelu, hrál </a:t>
            </a:r>
            <a:r>
              <a:rPr lang="cs-CZ" dirty="0" smtClean="0"/>
              <a:t>jsem na </a:t>
            </a:r>
            <a:r>
              <a:rPr lang="cs-CZ" dirty="0"/>
              <a:t>klarinet a </a:t>
            </a:r>
            <a:r>
              <a:rPr lang="cs-CZ" dirty="0" smtClean="0"/>
              <a:t>saxofon a zajímal se </a:t>
            </a:r>
            <a:r>
              <a:rPr lang="cs-CZ" dirty="0"/>
              <a:t>o jazz. </a:t>
            </a:r>
            <a:r>
              <a:rPr lang="cs-CZ" dirty="0" smtClean="0"/>
              <a:t>Všechny mé básně vyšly v knize s názvem </a:t>
            </a:r>
            <a:r>
              <a:rPr lang="cs-CZ" b="1" dirty="0" smtClean="0"/>
              <a:t>Blues pro bláznivou holku.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Václav Hrabě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9849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build="p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/>
              <a:t>2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76872"/>
            <a:ext cx="2520280" cy="3452438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499992" y="1700808"/>
            <a:ext cx="3565016" cy="4105631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Pocházím z </a:t>
            </a:r>
            <a:r>
              <a:rPr lang="cs-CZ" dirty="0"/>
              <a:t>P</a:t>
            </a:r>
            <a:r>
              <a:rPr lang="cs-CZ" dirty="0" smtClean="0"/>
              <a:t>řerova. </a:t>
            </a:r>
            <a:br>
              <a:rPr lang="cs-CZ" dirty="0" smtClean="0"/>
            </a:br>
            <a:r>
              <a:rPr lang="cs-CZ" dirty="0" smtClean="0"/>
              <a:t>V rozhlase jsem tvořil tzv. rozhlásky a ve svých básních jsem si všímal hlavně obyčejných lidských osudů.  Mé básně byly ovlivněny jazzovou hudbou, především blues.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Josef Kainar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66339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build="p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/>
              <a:t>3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60848"/>
            <a:ext cx="2437259" cy="3320765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283968" y="1844824"/>
            <a:ext cx="3781040" cy="3961615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dirty="0" smtClean="0"/>
              <a:t>Jsem jedním ze zakladatelů  poetismu. Pocházel </a:t>
            </a:r>
            <a:r>
              <a:rPr lang="cs-CZ" dirty="0"/>
              <a:t>z </a:t>
            </a:r>
            <a:r>
              <a:rPr lang="cs-CZ" dirty="0" smtClean="0"/>
              <a:t>Moravy. </a:t>
            </a:r>
            <a:br>
              <a:rPr lang="cs-CZ" dirty="0" smtClean="0"/>
            </a:br>
            <a:r>
              <a:rPr lang="cs-CZ" dirty="0" smtClean="0"/>
              <a:t>Ve svých básních jsem si často hrál se slovy </a:t>
            </a:r>
            <a:br>
              <a:rPr lang="cs-CZ" dirty="0" smtClean="0"/>
            </a:br>
            <a:r>
              <a:rPr lang="cs-CZ" dirty="0" smtClean="0"/>
              <a:t>a experimentoval</a:t>
            </a:r>
            <a:r>
              <a:rPr lang="cs-CZ" dirty="0"/>
              <a:t>. </a:t>
            </a:r>
            <a:r>
              <a:rPr lang="cs-CZ" dirty="0" smtClean="0"/>
              <a:t> Psal jsem básně pro děti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err="1" smtClean="0"/>
              <a:t>mjn</a:t>
            </a:r>
            <a:r>
              <a:rPr lang="cs-CZ" dirty="0" smtClean="0"/>
              <a:t>. básnickou sbírku </a:t>
            </a:r>
            <a:r>
              <a:rPr lang="cs-CZ" b="1" dirty="0" smtClean="0"/>
              <a:t>Pantomima</a:t>
            </a:r>
            <a:r>
              <a:rPr lang="cs-CZ" dirty="0" smtClean="0"/>
              <a:t>, která obsahuje cyklus básní </a:t>
            </a:r>
            <a:r>
              <a:rPr lang="cs-CZ" b="1" dirty="0" smtClean="0"/>
              <a:t>Abeceda</a:t>
            </a:r>
            <a:r>
              <a:rPr lang="cs-CZ" dirty="0" smtClean="0"/>
              <a:t>.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Vítězslav Nezval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86422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build="p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4.</a:t>
            </a:r>
            <a:endParaRPr lang="cs-CZ" sz="4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92896"/>
            <a:ext cx="3419475" cy="2397906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45152" y="1700808"/>
            <a:ext cx="3599256" cy="4105631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dirty="0" smtClean="0"/>
              <a:t>Jsem jedním ze zakladatelů poetismu, v roce 1984 jsem získal Nobelovu cenu za literaturu. V roce 1977 jsem podepsal Chartu 77 a díky tomu bylo mé dílo vydáváno v samizdatu. Své básnické sbírky jsem věnoval Boženě Němcové nebo obrázkům Josefa Lady či Mikoláše Alše.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Jaroslav Seifert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4738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build="p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5.</a:t>
            </a:r>
            <a:endParaRPr lang="cs-CZ" sz="48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060848"/>
            <a:ext cx="3419475" cy="3392760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419856" cy="3961615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Jsem básník</a:t>
            </a:r>
            <a:r>
              <a:rPr lang="cs-CZ" dirty="0"/>
              <a:t>, prozaik, dramatik a překladatel</a:t>
            </a:r>
            <a:r>
              <a:rPr lang="cs-CZ" dirty="0" smtClean="0"/>
              <a:t>. Po </a:t>
            </a:r>
            <a:r>
              <a:rPr lang="cs-CZ" dirty="0"/>
              <a:t>celý život </a:t>
            </a:r>
            <a:r>
              <a:rPr lang="cs-CZ" dirty="0" smtClean="0"/>
              <a:t>jsem </a:t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věnoval také tvorbě pro děti</a:t>
            </a:r>
            <a:r>
              <a:rPr lang="cs-CZ" dirty="0" smtClean="0"/>
              <a:t>. Můžete znát mé sbírky s názvem </a:t>
            </a:r>
            <a:r>
              <a:rPr lang="cs-CZ" b="1" dirty="0" smtClean="0"/>
              <a:t>Říkejte si …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František Hrubín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1044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build="p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6.</a:t>
            </a:r>
            <a:endParaRPr lang="cs-CZ" sz="4800" b="1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48880"/>
            <a:ext cx="3419475" cy="2832465"/>
          </a:xfrm>
        </p:spPr>
      </p:pic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>
          <a:xfrm>
            <a:off x="4645152" y="1916832"/>
            <a:ext cx="3419856" cy="3889607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68580" indent="0" algn="ctr">
              <a:buNone/>
            </a:pPr>
            <a:r>
              <a:rPr lang="cs-CZ" dirty="0" smtClean="0"/>
              <a:t>Pocházím z učitelské rodiny z Brna. Po maturitě na gymnáziu jsem byl totálně nasazen na stavbách v Rakousku. Po roce 1968 jsem mohl publikovat své knihy jen v samizdatu a exilu. Psal jsem také básně pro děti.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Jan Skácel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1743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 build="p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7.</a:t>
            </a:r>
            <a:endParaRPr lang="cs-CZ" sz="4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4961" y="2312988"/>
            <a:ext cx="3055528" cy="3494087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419856" cy="3961615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Jsem český básník </a:t>
            </a:r>
            <a:br>
              <a:rPr lang="cs-CZ" dirty="0" smtClean="0"/>
            </a:br>
            <a:r>
              <a:rPr lang="cs-CZ" dirty="0" smtClean="0"/>
              <a:t>a karikaturista. Studoval jsem malířství v Mnichově a Paříži. Patřím </a:t>
            </a:r>
            <a:br>
              <a:rPr lang="cs-CZ" dirty="0" smtClean="0"/>
            </a:br>
            <a:r>
              <a:rPr lang="cs-CZ" dirty="0" smtClean="0"/>
              <a:t>k anarchistickým buřičům. Vedl jsem bohémský život, proto jsem také nikdy nedostudoval.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František </a:t>
            </a:r>
            <a:r>
              <a:rPr lang="cs-CZ" sz="2400" b="1" i="1" dirty="0" err="1" smtClean="0">
                <a:solidFill>
                  <a:schemeClr val="accent1">
                    <a:lumMod val="50000"/>
                  </a:schemeClr>
                </a:solidFill>
              </a:rPr>
              <a:t>Gellner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3755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build="p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8.</a:t>
            </a:r>
            <a:endParaRPr lang="cs-CZ" sz="4800" b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88840"/>
            <a:ext cx="2560510" cy="3494087"/>
          </a:xfrm>
        </p:spPr>
      </p:pic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>
          <a:xfrm>
            <a:off x="4355976" y="1772816"/>
            <a:ext cx="3709032" cy="403362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dirty="0" smtClean="0"/>
              <a:t>Pocházím z Prostějova a prázdniny jsem trávil u babičky na Svatém Kopečku u Olomouce. Byl jsem hlavně oblíbený u mladých lidí. Léčil jsem </a:t>
            </a:r>
            <a:br>
              <a:rPr lang="cs-CZ" dirty="0" smtClean="0"/>
            </a:br>
            <a:r>
              <a:rPr lang="cs-CZ" dirty="0" smtClean="0"/>
              <a:t>se v sanatoriu </a:t>
            </a:r>
            <a:br>
              <a:rPr lang="cs-CZ" dirty="0" smtClean="0"/>
            </a:br>
            <a:r>
              <a:rPr lang="cs-CZ" dirty="0" smtClean="0"/>
              <a:t>ve Vysokých Tatrách na tuberkulózu.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Jiří Wolker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1008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 build="p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/>
              <a:t>9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>
          <a:xfrm>
            <a:off x="4644008" y="1772816"/>
            <a:ext cx="3421000" cy="403362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68580" indent="0" algn="ctr">
              <a:buNone/>
            </a:pPr>
            <a:r>
              <a:rPr lang="cs-CZ" dirty="0" smtClean="0"/>
              <a:t>Jsem český písničkář </a:t>
            </a:r>
            <a:br>
              <a:rPr lang="cs-CZ" dirty="0" smtClean="0"/>
            </a:br>
            <a:r>
              <a:rPr lang="cs-CZ" dirty="0" smtClean="0"/>
              <a:t>a básník. Zpíval jsem hlavně o lásce a době poznamenané vpádem okupačních vojsk </a:t>
            </a:r>
            <a:br>
              <a:rPr lang="cs-CZ" dirty="0" smtClean="0"/>
            </a:br>
            <a:r>
              <a:rPr lang="cs-CZ" dirty="0" smtClean="0"/>
              <a:t>do Československa. Musel jsem emigrovat do Německa. Domů jsem se vrátil až </a:t>
            </a:r>
            <a:br>
              <a:rPr lang="cs-CZ" dirty="0" smtClean="0"/>
            </a:br>
            <a:r>
              <a:rPr lang="cs-CZ" dirty="0" smtClean="0"/>
              <a:t>po Sametové revoluci.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Karel Kryl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2880320" cy="4218318"/>
          </a:xfrm>
        </p:spPr>
      </p:pic>
    </p:spTree>
    <p:extLst>
      <p:ext uri="{BB962C8B-B14F-4D97-AF65-F5344CB8AC3E}">
        <p14:creationId xmlns:p14="http://schemas.microsoft.com/office/powerpoint/2010/main" val="18727505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" grpId="0" build="p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Seřaďte všechny předchozí básníky chronologicky od nejstaršího: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3240476" cy="610583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dirty="0" smtClean="0">
                <a:solidFill>
                  <a:schemeClr val="tx1"/>
                </a:solidFill>
              </a:rPr>
              <a:t>František </a:t>
            </a:r>
            <a:r>
              <a:rPr lang="cs-CZ" dirty="0" err="1" smtClean="0">
                <a:solidFill>
                  <a:schemeClr val="tx1"/>
                </a:solidFill>
              </a:rPr>
              <a:t>Gellner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212976"/>
            <a:ext cx="3240360" cy="1938992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</a:p>
          <a:p>
            <a:r>
              <a:rPr lang="cs-CZ" sz="2400" dirty="0" smtClean="0"/>
              <a:t>Jiří Wolker </a:t>
            </a:r>
          </a:p>
          <a:p>
            <a:r>
              <a:rPr lang="cs-CZ" sz="2400" dirty="0" smtClean="0"/>
              <a:t>Vítězslav Nezval </a:t>
            </a:r>
          </a:p>
          <a:p>
            <a:r>
              <a:rPr lang="cs-CZ" sz="2400" dirty="0" smtClean="0"/>
              <a:t>Jaroslav Seifert  </a:t>
            </a:r>
          </a:p>
          <a:p>
            <a:r>
              <a:rPr lang="cs-CZ" sz="2400" dirty="0" smtClean="0"/>
              <a:t>František Hrubín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5445224"/>
            <a:ext cx="3240360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smtClean="0"/>
              <a:t>Josef Kainar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2080" y="2564904"/>
            <a:ext cx="2736304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4. </a:t>
            </a:r>
            <a:r>
              <a:rPr lang="cs-CZ" sz="2400" dirty="0" smtClean="0"/>
              <a:t>Jan Skácel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92080" y="3501008"/>
            <a:ext cx="2736304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5. </a:t>
            </a:r>
            <a:r>
              <a:rPr lang="cs-CZ" sz="2400" dirty="0" smtClean="0"/>
              <a:t>Václav Hrabě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92080" y="4581128"/>
            <a:ext cx="2736304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6. </a:t>
            </a:r>
            <a:r>
              <a:rPr lang="cs-CZ" sz="2400" dirty="0" smtClean="0"/>
              <a:t>Karel Kryl</a:t>
            </a:r>
          </a:p>
        </p:txBody>
      </p:sp>
    </p:spTree>
    <p:extLst>
      <p:ext uri="{BB962C8B-B14F-4D97-AF65-F5344CB8AC3E}">
        <p14:creationId xmlns:p14="http://schemas.microsoft.com/office/powerpoint/2010/main" val="6771915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936104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392488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http://zpravy.idnes.cz/legendami-opredeny-basnik-vaclav-hrabe-vystupuje-ze-vzpominek-pametniku-1li-/</a:t>
            </a:r>
            <a:r>
              <a:rPr lang="cs-CZ" dirty="0" smtClean="0">
                <a:hlinkClick r:id="rId2"/>
              </a:rPr>
              <a:t>kavarna.aspx?c=A100918_224113_kavarna_chu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www.cesky-jazyk.cz/zivotopisy/josef-kainar.html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www.cesky-jazyk.cz/zivotopisy/vitezslav-nezval.html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www.topzine.cz/jaroslav-seifert-tvrdil-ze-zeny-jsou-beloucky-cukr-v-tom-horkem-kafi-zivota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www.topzine.cz/kazda-zena-ma-moc-ucinit-krasnym-a-milym-toho-koho-miluje-tvrdil-frantisek-hrubin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www.kinoartbrno.cz/galerie/portrety_jiri-visek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wiki.csaf.cz/encyklopedie:gellner_frantisek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://www.moravacizmoravy.estranky.cz/fotoalbum/osobnosti-a-rodaci/jiri-wolker.-.</a:t>
            </a:r>
            <a:r>
              <a:rPr lang="cs-CZ" dirty="0" smtClean="0">
                <a:hlinkClick r:id="rId9"/>
              </a:rPr>
              <a:t>html</a:t>
            </a:r>
            <a:endParaRPr lang="cs-CZ" dirty="0" smtClean="0"/>
          </a:p>
          <a:p>
            <a:r>
              <a:rPr lang="cs-CZ" dirty="0"/>
              <a:t>http://harmonicky.blog.cz/0801/karel-kryl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8610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90</TotalTime>
  <Words>352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Prezentace aplikace PowerPoint</vt:lpstr>
      <vt:lpstr>Kdo jsem?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Seřaďte všechny předchozí básníky chronologicky od nejstaršího: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jsem?</dc:title>
  <dc:creator>Jajinka</dc:creator>
  <cp:lastModifiedBy>Jajinka</cp:lastModifiedBy>
  <cp:revision>28</cp:revision>
  <dcterms:created xsi:type="dcterms:W3CDTF">2012-04-10T08:15:48Z</dcterms:created>
  <dcterms:modified xsi:type="dcterms:W3CDTF">2012-05-13T18:06:06Z</dcterms:modified>
</cp:coreProperties>
</file>