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7" r:id="rId3"/>
    <p:sldId id="260" r:id="rId4"/>
    <p:sldId id="262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F3C989-546F-42D2-B1BB-490B47D70F4B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40F91-892C-4192-892E-6C5B8C62C7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098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F3D643C1-0ABB-4F46-959E-E699A5620DDB}" type="slidenum">
              <a:rPr lang="cs-CZ"/>
              <a:pPr/>
              <a:t>1</a:t>
            </a:fld>
            <a:endParaRPr lang="cs-CZ"/>
          </a:p>
        </p:txBody>
      </p:sp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14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173D4BB-3A95-44DD-BAB2-F560E15C3E57}" type="slidenum">
              <a:rPr lang="cs-CZ"/>
              <a:pPr/>
              <a:t>6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75288" cy="4103688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0A63CB1-B587-446B-8E68-DEAFD84F6587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09C48F-F162-4B29-A023-8D08D61700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Text Box 1"/>
          <p:cNvSpPr txBox="1">
            <a:spLocks noChangeArrowheads="1"/>
          </p:cNvSpPr>
          <p:nvPr/>
        </p:nvSpPr>
        <p:spPr bwMode="auto"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395537" y="836712"/>
            <a:ext cx="8352928" cy="4559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6800" rIns="90000" bIns="46800" anchor="ctr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školy: ZŠ Varnsdorf, Edisonova 2821, okres Děčín, příspěvková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organizace</a:t>
            </a:r>
            <a:br>
              <a:rPr lang="cs-CZ" sz="2400" dirty="0" smtClean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Člověk 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 příroda, Přírodopis, </a:t>
            </a:r>
            <a:r>
              <a:rPr lang="cs-CZ" sz="2400" dirty="0" smtClean="0"/>
              <a:t>Čtvrtohory - život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Autor: Kamil </a:t>
            </a:r>
            <a:r>
              <a:rPr lang="cs-CZ" sz="2400" dirty="0" err="1">
                <a:solidFill>
                  <a:srgbClr val="000000"/>
                </a:solidFill>
                <a:ea typeface="SimSun" charset="-122"/>
              </a:rPr>
              <a:t>Bujárek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, Bc.</a:t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Název materiálu: 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VY_52_INOVACE_18/IV.SADA</a:t>
            </a: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Anotace: Prezentace je určena pro žáky 9. ročníku, je určena k výkladu učiva </a:t>
            </a:r>
            <a:r>
              <a:rPr lang="cs-CZ" sz="2400" dirty="0" smtClean="0"/>
              <a:t>čtvrtohory</a:t>
            </a:r>
            <a:r>
              <a:rPr lang="cs-CZ" sz="2400" dirty="0" smtClean="0">
                <a:solidFill>
                  <a:srgbClr val="000000"/>
                </a:solidFill>
                <a:ea typeface="SimSun" charset="-122"/>
              </a:rPr>
              <a:t>.</a:t>
            </a:r>
            <a:endParaRPr lang="cs-CZ" sz="2400" dirty="0">
              <a:solidFill>
                <a:srgbClr val="000000"/>
              </a:solidFill>
              <a:ea typeface="SimSun" charset="-122"/>
            </a:endParaRPr>
          </a:p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Období: září – prosinec 2011</a:t>
            </a: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  <a:t/>
            </a:r>
            <a:br>
              <a:rPr lang="cs-CZ" sz="2400" dirty="0">
                <a:solidFill>
                  <a:srgbClr val="000000"/>
                </a:solidFill>
                <a:latin typeface="+mj-lt"/>
                <a:ea typeface="SimSun" charset="-122"/>
              </a:rPr>
            </a:br>
            <a:endParaRPr lang="cs-CZ" sz="2400" dirty="0">
              <a:solidFill>
                <a:srgbClr val="000000"/>
              </a:solidFill>
              <a:latin typeface="+mj-lt"/>
              <a:ea typeface="SimSun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ČVTRTOHORY - </a:t>
            </a:r>
            <a:r>
              <a:rPr lang="cs-CZ" sz="4400" cap="none" dirty="0" smtClean="0"/>
              <a:t>život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3000" dirty="0" smtClean="0"/>
              <a:t>savci, kteří ovládli třetihory se díky významným změnám v klimatu nestačili přizpůsobovat a poněkud se zmenšili</a:t>
            </a:r>
          </a:p>
          <a:p>
            <a:endParaRPr lang="cs-CZ" sz="3000" dirty="0" smtClean="0"/>
          </a:p>
          <a:p>
            <a:r>
              <a:rPr lang="cs-CZ" sz="3000" dirty="0" smtClean="0"/>
              <a:t>k vyhubení těch největších přispěl samozřejmě i člověk – lovec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ČVTRTOHORY - </a:t>
            </a:r>
            <a:r>
              <a:rPr lang="cs-CZ" sz="4400" cap="none" dirty="0" smtClean="0"/>
              <a:t>život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239000" cy="48463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sz="3000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vzpomeňme na vyhynulé živočichy, jejichž pozůstatky, ať už kosterní či zamrzlé v severní věčně zmrzlé půdě nebo zakonzervované v bažinách nacházíme hojně: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ČVTRTOHORY - </a:t>
            </a:r>
            <a:r>
              <a:rPr lang="cs-CZ" sz="4400" cap="none" dirty="0" smtClean="0"/>
              <a:t>život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Century Schoolbook"/>
            </a:endParaRPr>
          </a:p>
          <a:p>
            <a:r>
              <a:rPr lang="cs-CZ" sz="3000" b="1" u="sng" dirty="0" smtClean="0"/>
              <a:t>příklady nejznámějších živočichů:</a:t>
            </a:r>
          </a:p>
          <a:p>
            <a:pPr lvl="1"/>
            <a:r>
              <a:rPr lang="cs-CZ" sz="2800" dirty="0" smtClean="0">
                <a:solidFill>
                  <a:schemeClr val="tx1"/>
                </a:solidFill>
              </a:rPr>
              <a:t>mamuti</a:t>
            </a:r>
          </a:p>
          <a:p>
            <a:pPr lvl="1"/>
            <a:r>
              <a:rPr lang="cs-CZ" sz="2800" dirty="0" smtClean="0">
                <a:solidFill>
                  <a:schemeClr val="tx1"/>
                </a:solidFill>
              </a:rPr>
              <a:t>srstnatí nosorožci</a:t>
            </a:r>
          </a:p>
          <a:p>
            <a:pPr lvl="1"/>
            <a:r>
              <a:rPr lang="cs-CZ" sz="2800" dirty="0" smtClean="0">
                <a:solidFill>
                  <a:schemeClr val="tx1"/>
                </a:solidFill>
              </a:rPr>
              <a:t>šavlozubí tygři</a:t>
            </a:r>
          </a:p>
          <a:p>
            <a:pPr lvl="1"/>
            <a:r>
              <a:rPr lang="cs-CZ" sz="2800" dirty="0" smtClean="0">
                <a:solidFill>
                  <a:schemeClr val="tx1"/>
                </a:solidFill>
              </a:rPr>
              <a:t>obří draví nelétaví ptáci, největší savec všech dob </a:t>
            </a:r>
            <a:r>
              <a:rPr lang="cs-CZ" sz="2800" b="1" dirty="0" err="1" smtClean="0">
                <a:solidFill>
                  <a:schemeClr val="tx1"/>
                </a:solidFill>
              </a:rPr>
              <a:t>indrikotherium</a:t>
            </a:r>
            <a:r>
              <a:rPr lang="cs-CZ" sz="2800" dirty="0" smtClean="0">
                <a:solidFill>
                  <a:schemeClr val="tx1"/>
                </a:solidFill>
              </a:rPr>
              <a:t> (15 tun, 7 m vysoký!)</a:t>
            </a:r>
          </a:p>
          <a:p>
            <a:pPr lvl="1"/>
            <a:r>
              <a:rPr lang="cs-CZ" sz="2800" dirty="0" smtClean="0">
                <a:solidFill>
                  <a:schemeClr val="tx1"/>
                </a:solidFill>
              </a:rPr>
              <a:t>obří jelen </a:t>
            </a:r>
            <a:r>
              <a:rPr lang="cs-CZ" sz="2800" dirty="0" err="1" smtClean="0">
                <a:solidFill>
                  <a:schemeClr val="tx1"/>
                </a:solidFill>
              </a:rPr>
              <a:t>megaceru</a:t>
            </a:r>
            <a:endParaRPr lang="cs-CZ" sz="2800" dirty="0" smtClean="0">
              <a:solidFill>
                <a:schemeClr val="tx1"/>
              </a:solidFill>
            </a:endParaRPr>
          </a:p>
          <a:p>
            <a:pPr lvl="1"/>
            <a:r>
              <a:rPr lang="cs-CZ" sz="2800" dirty="0" smtClean="0">
                <a:solidFill>
                  <a:schemeClr val="tx1"/>
                </a:solidFill>
              </a:rPr>
              <a:t>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ČVTRTOHORY - </a:t>
            </a:r>
            <a:r>
              <a:rPr lang="cs-CZ" sz="4400" cap="none" dirty="0" smtClean="0"/>
              <a:t>život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7239000" cy="4846320"/>
          </a:xfrm>
        </p:spPr>
        <p:txBody>
          <a:bodyPr/>
          <a:lstStyle/>
          <a:p>
            <a:endParaRPr lang="cs-CZ" dirty="0" smtClean="0"/>
          </a:p>
          <a:p>
            <a:endParaRPr lang="cs-CZ" sz="3000" dirty="0" smtClean="0"/>
          </a:p>
          <a:p>
            <a:pPr>
              <a:lnSpc>
                <a:spcPct val="150000"/>
              </a:lnSpc>
            </a:pPr>
            <a:r>
              <a:rPr lang="cs-CZ" sz="3000" dirty="0" smtClean="0"/>
              <a:t>samozřejmě, že informací o životě ze současné epochy je neuvěřitelné množství a jejich popisem jsme se zabývali během přírodopisu celý druhý stupeň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611561" y="260648"/>
            <a:ext cx="7128792" cy="5997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0" tIns="0" rIns="0" bIns="0"/>
          <a:lstStyle/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 smtClean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Použité </a:t>
            </a:r>
            <a:r>
              <a:rPr lang="cs-CZ" sz="4400" dirty="0">
                <a:solidFill>
                  <a:srgbClr val="000000"/>
                </a:solidFill>
                <a:latin typeface="+mj-lt"/>
                <a:ea typeface="SimSun" charset="-122"/>
              </a:rPr>
              <a:t>zdroje</a:t>
            </a:r>
            <a:r>
              <a:rPr lang="cs-CZ" sz="4400" dirty="0" smtClean="0">
                <a:solidFill>
                  <a:srgbClr val="000000"/>
                </a:solidFill>
                <a:latin typeface="+mj-lt"/>
                <a:ea typeface="SimSun" charset="-122"/>
              </a:rPr>
              <a:t>: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dirty="0">
              <a:solidFill>
                <a:srgbClr val="000000"/>
              </a:solidFill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>
                <a:solidFill>
                  <a:srgbClr val="000000"/>
                </a:solidFill>
                <a:ea typeface="SimSun" charset="-122"/>
              </a:rPr>
              <a:t>	Vališ, Jaroslav - Přírodopis pro 8. ročník ZŠ, 6., upravené vydání, SPN Praha, 1992. 157 stran, ISBN 80-04-26325-9</a:t>
            </a: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400" dirty="0" smtClean="0">
                <a:solidFill>
                  <a:srgbClr val="000000"/>
                </a:solidFill>
                <a:latin typeface="Calibri" pitchFamily="32" charset="0"/>
                <a:ea typeface="SimSun" charset="-122"/>
              </a:rPr>
              <a:t>  </a:t>
            </a: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  <a:p>
            <a:pPr>
              <a:spcBef>
                <a:spcPts val="800"/>
              </a:spcBef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400" dirty="0">
              <a:solidFill>
                <a:srgbClr val="000000"/>
              </a:solidFill>
              <a:latin typeface="Calibri" pitchFamily="32" charset="0"/>
              <a:ea typeface="SimSun" charset="-122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</TotalTime>
  <Words>137</Words>
  <Application>Microsoft Office PowerPoint</Application>
  <PresentationFormat>Předvádění na obrazovce (4:3)</PresentationFormat>
  <Paragraphs>32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Bohatý</vt:lpstr>
      <vt:lpstr>Prezentace aplikace PowerPoint</vt:lpstr>
      <vt:lpstr>ČVTRTOHORY - život</vt:lpstr>
      <vt:lpstr>ČVTRTOHORY - život</vt:lpstr>
      <vt:lpstr>ČVTRTOHORY - život</vt:lpstr>
      <vt:lpstr>ČVTRTOHORY - život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Lucinka</dc:creator>
  <cp:lastModifiedBy>Libor</cp:lastModifiedBy>
  <cp:revision>7</cp:revision>
  <dcterms:created xsi:type="dcterms:W3CDTF">2012-03-11T17:48:17Z</dcterms:created>
  <dcterms:modified xsi:type="dcterms:W3CDTF">2012-05-22T08:17:33Z</dcterms:modified>
</cp:coreProperties>
</file>