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0" r:id="rId2"/>
    <p:sldId id="257" r:id="rId3"/>
    <p:sldId id="258" r:id="rId4"/>
    <p:sldId id="262" r:id="rId5"/>
    <p:sldId id="259" r:id="rId6"/>
    <p:sldId id="260" r:id="rId7"/>
    <p:sldId id="261" r:id="rId8"/>
    <p:sldId id="268" r:id="rId9"/>
    <p:sldId id="263" r:id="rId10"/>
    <p:sldId id="264" r:id="rId11"/>
    <p:sldId id="26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59" autoAdjust="0"/>
  </p:normalViewPr>
  <p:slideViewPr>
    <p:cSldViewPr>
      <p:cViewPr>
        <p:scale>
          <a:sx n="100" d="100"/>
          <a:sy n="100" d="100"/>
        </p:scale>
        <p:origin x="-72" y="10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DF59792-239D-4913-8340-D7D459D5E48E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A63E56F-C3E2-464E-B464-55C562B301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99202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F033F61-4E84-4434-8697-3DDABF52B22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E2A835-99BC-4400-8E0A-E8F52E3BFDB3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F1EE7A-1826-4BA2-888D-6AF4748CD5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D3A3AA-5B84-4D3D-8939-84608A63DC08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4D645E-538A-48D6-B899-A6CEF1042B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F95B7C-63A9-4C05-A6A7-260CA3B93C29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D5DD25-1544-4CFA-A90C-385CB31941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2B04-EA02-4F85-9A84-CAF0A78F783D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767086-C43A-48F7-8772-DADA834D59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F8FDBC-9B4C-457C-B8B2-171D85427497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822255-5DCD-4DC2-BD6D-370873CCA0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EE697-D67D-4A8E-8252-68BB3F9C5CF1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7FF56B-F7F7-4AA3-81DA-62AFD0A915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FB19E4-2993-40B6-91B0-695137380D10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A17226-9079-4586-BBF2-DAC74B14DF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56EA44-8D95-4BAA-9100-1A30C2C7E461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79BA32-9834-45BF-AE05-7C4A3EEA08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215857-8123-42B3-B607-98C08B1F667B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F4CE6-C02D-4E32-AF05-A5EF00CD6A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C67F7A-19A6-4E5C-AF31-8B485D1E5358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2D7BA7-206B-43E7-934E-47F7DC9492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C4E6E3-9DE5-4C73-A747-2DE2E7C27CF5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80E38B-DF56-4B65-A140-A868A27F84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F0F9968-ABAC-4764-9FC0-B0342C9C1B43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05BE762-14D6-42A3-8298-655AD87304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r"/>
    <p:sndAc>
      <p:stSnd>
        <p:snd r:embed="rId13" name="camera.wav"/>
      </p:stSnd>
    </p:sndAc>
  </p:transition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audio" Target="../media/audio2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pbf.com.au/images/products/WhiteboardMobile.jpg" TargetMode="External"/><Relationship Id="rId3" Type="http://schemas.openxmlformats.org/officeDocument/2006/relationships/hyperlink" Target="http://www.ohdeedoh.com/uimages/ohdeedoh/eamesreposmallsize.jpg" TargetMode="External"/><Relationship Id="rId7" Type="http://schemas.openxmlformats.org/officeDocument/2006/relationships/hyperlink" Target="http://www.hrackyuterezky.cz/popup_image.php?pID=587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distancelearning.careeredublogs.com/files/2010/02/classroom.jpg" TargetMode="External"/><Relationship Id="rId11" Type="http://schemas.openxmlformats.org/officeDocument/2006/relationships/hyperlink" Target="http://common2.csnimages.com/lf/1/hash/718/457367/1/Graduate+Series+Bed+Shelf.jpg" TargetMode="External"/><Relationship Id="rId5" Type="http://schemas.openxmlformats.org/officeDocument/2006/relationships/hyperlink" Target="http://www.pimp-my-sims.com/downloads/walls_floors/floors/" TargetMode="External"/><Relationship Id="rId10" Type="http://schemas.openxmlformats.org/officeDocument/2006/relationships/hyperlink" Target="http://stephanieuiwp.files.wordpress.com/2010/06/classroom21.jpg" TargetMode="External"/><Relationship Id="rId4" Type="http://schemas.openxmlformats.org/officeDocument/2006/relationships/hyperlink" Target="http://www.sb.fsu.edu/~xray/Images/DellComputer.jpg" TargetMode="External"/><Relationship Id="rId9" Type="http://schemas.openxmlformats.org/officeDocument/2006/relationships/hyperlink" Target="http://cpando.co.uk/images/H01-Corner-Computor-Des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M Y    C L A S S R O O M</a:t>
            </a:r>
            <a:br>
              <a:rPr lang="cs-CZ" smtClean="0"/>
            </a:br>
            <a:r>
              <a:rPr lang="cs-CZ" sz="3200" smtClean="0"/>
              <a:t>prezentace  -  nová  slovíčka</a:t>
            </a:r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 sz="1600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Autor:     </a:t>
            </a:r>
            <a:r>
              <a:rPr lang="cs-CZ" sz="1600" b="1" dirty="0" smtClean="0"/>
              <a:t>Vladimír   Mizera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Vytvořeno v rámci v projektu „EU peníze školám“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2052" name="Obrázek 3" descr="logo_EU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47625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WordArt 3"/>
          <p:cNvSpPr>
            <a:spLocks noChangeArrowheads="1" noChangeShapeType="1" noTextEdit="1"/>
          </p:cNvSpPr>
          <p:nvPr/>
        </p:nvSpPr>
        <p:spPr bwMode="auto">
          <a:xfrm>
            <a:off x="1979613" y="5013325"/>
            <a:ext cx="4537075" cy="11112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CH A I R</a:t>
            </a:r>
          </a:p>
        </p:txBody>
      </p:sp>
      <p:pic>
        <p:nvPicPr>
          <p:cNvPr id="2" name="Picture 2" descr="C:\ANGLIČTINA\ANGLICKÝ  JAZYK  3. ROČNÍK\předměty  AJ  obrázky\ŽIDLE 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79613" y="332656"/>
            <a:ext cx="4464050" cy="446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2268538" y="4149725"/>
            <a:ext cx="5040312" cy="11112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pt-BR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S H E L F</a:t>
            </a:r>
            <a:endParaRPr lang="cs-CZ" sz="3600" i="1" kern="10">
              <a:ln w="19050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79999"/>
                  </a:srgbClr>
                </a:outerShdw>
              </a:effectLst>
              <a:latin typeface="Arial Black"/>
            </a:endParaRPr>
          </a:p>
        </p:txBody>
      </p:sp>
      <p:pic>
        <p:nvPicPr>
          <p:cNvPr id="4101" name="Picture 6"/>
          <p:cNvPicPr>
            <a:picLocks noChangeAspect="1" noChangeArrowheads="1"/>
          </p:cNvPicPr>
          <p:nvPr/>
        </p:nvPicPr>
        <p:blipFill>
          <a:blip r:embed="rId5" cstate="print"/>
          <a:srcRect l="1167" t="19296" r="1944" b="21169"/>
          <a:stretch>
            <a:fillRect/>
          </a:stretch>
        </p:blipFill>
        <p:spPr bwMode="auto">
          <a:xfrm>
            <a:off x="827584" y="332656"/>
            <a:ext cx="5975350" cy="367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"/>
    <p:sndAc>
      <p:stSnd>
        <p:snd r:embed="rId3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5"/>
          <p:cNvGrpSpPr>
            <a:grpSpLocks/>
          </p:cNvGrpSpPr>
          <p:nvPr/>
        </p:nvGrpSpPr>
        <p:grpSpPr bwMode="auto">
          <a:xfrm>
            <a:off x="2051050" y="4292600"/>
            <a:ext cx="5041900" cy="2265363"/>
            <a:chOff x="2051720" y="4149080"/>
            <a:chExt cx="5040560" cy="2408287"/>
          </a:xfrm>
        </p:grpSpPr>
        <p:sp>
          <p:nvSpPr>
            <p:cNvPr id="5125" name="WordArt 3"/>
            <p:cNvSpPr>
              <a:spLocks noChangeArrowheads="1" noChangeShapeType="1" noTextEdit="1"/>
            </p:cNvSpPr>
            <p:nvPr/>
          </p:nvSpPr>
          <p:spPr bwMode="auto">
            <a:xfrm>
              <a:off x="2339752" y="5589240"/>
              <a:ext cx="4536504" cy="968127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cs-CZ" sz="3600" i="1" kern="10">
                  <a:ln w="19050">
                    <a:solidFill>
                      <a:srgbClr val="000000"/>
                    </a:solidFill>
                    <a:round/>
                    <a:headEnd/>
                    <a:tailEnd/>
                  </a:ln>
                  <a:solidFill>
                    <a:srgbClr val="FF0066"/>
                  </a:solidFill>
                  <a:effectLst>
                    <a:outerShdw dist="35921" dir="2700000" algn="ctr" rotWithShape="0">
                      <a:srgbClr val="808080">
                        <a:alpha val="79999"/>
                      </a:srgbClr>
                    </a:outerShdw>
                  </a:effectLst>
                  <a:latin typeface="Arial Black"/>
                </a:rPr>
                <a:t>třída - žáci</a:t>
              </a:r>
            </a:p>
          </p:txBody>
        </p:sp>
        <p:sp>
          <p:nvSpPr>
            <p:cNvPr id="5126" name="WordArt 3"/>
            <p:cNvSpPr>
              <a:spLocks noChangeArrowheads="1" noChangeShapeType="1" noTextEdit="1"/>
            </p:cNvSpPr>
            <p:nvPr/>
          </p:nvSpPr>
          <p:spPr bwMode="auto">
            <a:xfrm>
              <a:off x="2051720" y="4149080"/>
              <a:ext cx="5040560" cy="1112143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cs-CZ" sz="3600" i="1" kern="10">
                  <a:ln w="19050">
                    <a:solidFill>
                      <a:srgbClr val="000000"/>
                    </a:solidFill>
                    <a:round/>
                    <a:headEnd/>
                    <a:tailEnd/>
                  </a:ln>
                  <a:solidFill>
                    <a:srgbClr val="FF0000"/>
                  </a:solidFill>
                  <a:effectLst>
                    <a:outerShdw dist="35921" dir="2700000" algn="ctr" rotWithShape="0">
                      <a:srgbClr val="808080">
                        <a:alpha val="79999"/>
                      </a:srgbClr>
                    </a:outerShdw>
                  </a:effectLst>
                  <a:latin typeface="Arial Black"/>
                </a:rPr>
                <a:t>C L A S S</a:t>
              </a:r>
            </a:p>
          </p:txBody>
        </p:sp>
      </p:grpSp>
      <p:pic>
        <p:nvPicPr>
          <p:cNvPr id="5124" name="Picture 7"/>
          <p:cNvPicPr>
            <a:picLocks noChangeAspect="1" noChangeArrowheads="1"/>
          </p:cNvPicPr>
          <p:nvPr/>
        </p:nvPicPr>
        <p:blipFill>
          <a:blip r:embed="rId4" cstate="print"/>
          <a:srcRect t="7875"/>
          <a:stretch>
            <a:fillRect/>
          </a:stretch>
        </p:blipFill>
        <p:spPr bwMode="auto">
          <a:xfrm>
            <a:off x="1475656" y="116632"/>
            <a:ext cx="5761038" cy="397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1403350" y="4868863"/>
            <a:ext cx="6553200" cy="11128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pt-BR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C O M P U T E R</a:t>
            </a:r>
            <a:endParaRPr lang="cs-CZ" sz="3600" i="1" kern="10">
              <a:ln w="19050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79999"/>
                  </a:srgbClr>
                </a:outerShdw>
              </a:effectLst>
              <a:latin typeface="Arial Black"/>
            </a:endParaRPr>
          </a:p>
        </p:txBody>
      </p:sp>
      <p:pic>
        <p:nvPicPr>
          <p:cNvPr id="5122" name="Picture 2" descr="http://www.sb.fsu.edu/~xray/Images/DellComputer.jpg"/>
          <p:cNvPicPr>
            <a:picLocks noChangeAspect="1" noChangeArrowheads="1"/>
          </p:cNvPicPr>
          <p:nvPr/>
        </p:nvPicPr>
        <p:blipFill>
          <a:blip r:embed="rId4" cstate="print"/>
          <a:srcRect t="4321"/>
          <a:stretch>
            <a:fillRect/>
          </a:stretch>
        </p:blipFill>
        <p:spPr bwMode="auto">
          <a:xfrm>
            <a:off x="1115616" y="404664"/>
            <a:ext cx="5953125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2124075" y="5157788"/>
            <a:ext cx="4535488" cy="111125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pt-BR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F L O O R</a:t>
            </a:r>
            <a:endParaRPr lang="cs-CZ" sz="3600" i="1" kern="10">
              <a:ln w="19050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79999"/>
                  </a:srgbClr>
                </a:outerShdw>
              </a:effectLst>
              <a:latin typeface="Arial Black"/>
            </a:endParaRPr>
          </a:p>
        </p:txBody>
      </p:sp>
      <p:pic>
        <p:nvPicPr>
          <p:cNvPr id="12289" name="Picture 1" descr="C:\ANGLIČTINA\ANGLICKÝ  JAZYK  3. ROČNÍK\předměty  AJ  obrázky\FLOOR 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19485" y="404664"/>
            <a:ext cx="6492875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228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4"/>
          <p:cNvGrpSpPr>
            <a:grpSpLocks/>
          </p:cNvGrpSpPr>
          <p:nvPr/>
        </p:nvGrpSpPr>
        <p:grpSpPr bwMode="auto">
          <a:xfrm>
            <a:off x="1979613" y="4221163"/>
            <a:ext cx="5040312" cy="2263775"/>
            <a:chOff x="1979712" y="4221088"/>
            <a:chExt cx="5040560" cy="2264271"/>
          </a:xfrm>
        </p:grpSpPr>
        <p:sp>
          <p:nvSpPr>
            <p:cNvPr id="8197" name="WordArt 3"/>
            <p:cNvSpPr>
              <a:spLocks noChangeArrowheads="1" noChangeShapeType="1" noTextEdit="1"/>
            </p:cNvSpPr>
            <p:nvPr/>
          </p:nvSpPr>
          <p:spPr bwMode="auto">
            <a:xfrm>
              <a:off x="1979712" y="4221088"/>
              <a:ext cx="5040560" cy="1112143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pt-BR" sz="3600" i="1" kern="10">
                  <a:ln w="19050">
                    <a:solidFill>
                      <a:srgbClr val="000000"/>
                    </a:solidFill>
                    <a:round/>
                    <a:headEnd/>
                    <a:tailEnd/>
                  </a:ln>
                  <a:solidFill>
                    <a:srgbClr val="FF0000"/>
                  </a:solidFill>
                  <a:effectLst>
                    <a:outerShdw dist="35921" dir="2700000" algn="ctr" rotWithShape="0">
                      <a:srgbClr val="808080">
                        <a:alpha val="79999"/>
                      </a:srgbClr>
                    </a:outerShdw>
                  </a:effectLst>
                  <a:latin typeface="Arial Black"/>
                </a:rPr>
                <a:t>C L A S S R O O M</a:t>
              </a:r>
              <a:endPara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endParaRPr>
            </a:p>
          </p:txBody>
        </p:sp>
        <p:sp>
          <p:nvSpPr>
            <p:cNvPr id="8198" name="WordArt 3"/>
            <p:cNvSpPr>
              <a:spLocks noChangeArrowheads="1" noChangeShapeType="1" noTextEdit="1"/>
            </p:cNvSpPr>
            <p:nvPr/>
          </p:nvSpPr>
          <p:spPr bwMode="auto">
            <a:xfrm>
              <a:off x="1979712" y="5517232"/>
              <a:ext cx="4968552" cy="968127"/>
            </a:xfrm>
            <a:prstGeom prst="rect">
              <a:avLst/>
            </a:prstGeom>
          </p:spPr>
          <p:txBody>
            <a:bodyPr wrap="none" fromWordArt="1">
              <a:prstTxWarp prst="textPlain">
                <a:avLst>
                  <a:gd name="adj" fmla="val 50000"/>
                </a:avLst>
              </a:prstTxWarp>
            </a:bodyPr>
            <a:lstStyle/>
            <a:p>
              <a:pPr algn="ctr"/>
              <a:r>
                <a:rPr lang="cs-CZ" sz="3600" i="1" kern="10">
                  <a:ln w="19050">
                    <a:solidFill>
                      <a:srgbClr val="000000"/>
                    </a:solidFill>
                    <a:round/>
                    <a:headEnd/>
                    <a:tailEnd/>
                  </a:ln>
                  <a:solidFill>
                    <a:srgbClr val="FF0066"/>
                  </a:solidFill>
                  <a:effectLst>
                    <a:outerShdw dist="35921" dir="2700000" algn="ctr" rotWithShape="0">
                      <a:srgbClr val="808080">
                        <a:alpha val="79999"/>
                      </a:srgbClr>
                    </a:outerShdw>
                  </a:effectLst>
                  <a:latin typeface="Arial Black"/>
                </a:rPr>
                <a:t>třída - místnost</a:t>
              </a:r>
            </a:p>
          </p:txBody>
        </p:sp>
      </p:grpSp>
      <p:pic>
        <p:nvPicPr>
          <p:cNvPr id="11265" name="Picture 1" descr="C:\ANGLIČTINA\ANGLICKÝ  JAZYK  3. ROČNÍK\předměty  AJ  obrázky\classroom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51720" y="44624"/>
            <a:ext cx="5184775" cy="3894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1126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088" y="115888"/>
            <a:ext cx="2814637" cy="4967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2627313" y="5013325"/>
            <a:ext cx="5832475" cy="12557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pt-BR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B L A C K B O A R D</a:t>
            </a:r>
            <a:endParaRPr lang="cs-CZ" sz="3600" i="1" kern="10">
              <a:ln w="19050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79999"/>
                  </a:srgbClr>
                </a:outerShdw>
              </a:effectLst>
              <a:latin typeface="Arial Black"/>
            </a:endParaRPr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1547813" y="4941888"/>
            <a:ext cx="5832475" cy="11128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pt-BR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W H I T E    B O A R D</a:t>
            </a:r>
            <a:endParaRPr lang="cs-CZ" sz="3600" i="1" kern="10">
              <a:ln w="19050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79999"/>
                  </a:srgbClr>
                </a:outerShdw>
              </a:effectLst>
              <a:latin typeface="Arial Black"/>
            </a:endParaRPr>
          </a:p>
        </p:txBody>
      </p:sp>
      <p:pic>
        <p:nvPicPr>
          <p:cNvPr id="10244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404664"/>
            <a:ext cx="3816350" cy="4297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2195513" y="5013325"/>
            <a:ext cx="4535487" cy="11128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D E S K</a:t>
            </a:r>
          </a:p>
        </p:txBody>
      </p:sp>
      <p:pic>
        <p:nvPicPr>
          <p:cNvPr id="11268" name="Picture 5"/>
          <p:cNvPicPr>
            <a:picLocks noChangeAspect="1" noChangeArrowheads="1"/>
          </p:cNvPicPr>
          <p:nvPr/>
        </p:nvPicPr>
        <p:blipFill>
          <a:blip r:embed="rId4" cstate="print"/>
          <a:srcRect t="15961" b="16000"/>
          <a:stretch>
            <a:fillRect/>
          </a:stretch>
        </p:blipFill>
        <p:spPr bwMode="auto">
          <a:xfrm>
            <a:off x="1114698" y="188640"/>
            <a:ext cx="6697662" cy="455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Obdélník 1"/>
          <p:cNvSpPr>
            <a:spLocks noChangeArrowheads="1"/>
          </p:cNvSpPr>
          <p:nvPr/>
        </p:nvSpPr>
        <p:spPr bwMode="auto">
          <a:xfrm>
            <a:off x="323850" y="908050"/>
            <a:ext cx="85693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u="sng">
                <a:hlinkClick r:id="rId3"/>
              </a:rPr>
              <a:t>http://www.ohdeedoh.com/uimages/ohdeedoh/eamesreposmallsize.jpg</a:t>
            </a:r>
            <a:r>
              <a:rPr lang="cs-CZ" b="1"/>
              <a:t> </a:t>
            </a:r>
            <a:endParaRPr lang="cs-CZ"/>
          </a:p>
        </p:txBody>
      </p:sp>
      <p:sp>
        <p:nvSpPr>
          <p:cNvPr id="12291" name="Obdélník 2"/>
          <p:cNvSpPr>
            <a:spLocks noChangeArrowheads="1"/>
          </p:cNvSpPr>
          <p:nvPr/>
        </p:nvSpPr>
        <p:spPr bwMode="auto">
          <a:xfrm>
            <a:off x="250825" y="2916238"/>
            <a:ext cx="849788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u="sng">
                <a:hlinkClick r:id="rId4"/>
              </a:rPr>
              <a:t>http://www.sb.fsu.edu/~xray/Images/DellComputer.jpg</a:t>
            </a:r>
            <a:r>
              <a:rPr lang="cs-CZ" b="1"/>
              <a:t> </a:t>
            </a:r>
            <a:endParaRPr lang="cs-CZ"/>
          </a:p>
        </p:txBody>
      </p:sp>
      <p:sp>
        <p:nvSpPr>
          <p:cNvPr id="12292" name="Obdélník 4"/>
          <p:cNvSpPr>
            <a:spLocks noChangeArrowheads="1"/>
          </p:cNvSpPr>
          <p:nvPr/>
        </p:nvSpPr>
        <p:spPr bwMode="auto">
          <a:xfrm>
            <a:off x="250825" y="3500438"/>
            <a:ext cx="84978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u="sng">
                <a:hlinkClick r:id="rId5"/>
              </a:rPr>
              <a:t>http://www.pimp-my-sims.com/downloads/walls_floors/floors/</a:t>
            </a:r>
            <a:r>
              <a:rPr lang="cs-CZ" b="1"/>
              <a:t> </a:t>
            </a:r>
            <a:endParaRPr lang="cs-CZ"/>
          </a:p>
        </p:txBody>
      </p:sp>
      <p:sp>
        <p:nvSpPr>
          <p:cNvPr id="12293" name="Obdélník 5"/>
          <p:cNvSpPr>
            <a:spLocks noChangeArrowheads="1"/>
          </p:cNvSpPr>
          <p:nvPr/>
        </p:nvSpPr>
        <p:spPr bwMode="auto">
          <a:xfrm>
            <a:off x="250825" y="3995738"/>
            <a:ext cx="84248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u="sng">
                <a:hlinkClick r:id="rId6"/>
              </a:rPr>
              <a:t>http://distancelearning.careeredublogs.com/files/2010/02/classroom.jpg</a:t>
            </a:r>
            <a:r>
              <a:rPr lang="cs-CZ" b="1"/>
              <a:t> </a:t>
            </a:r>
            <a:endParaRPr lang="cs-CZ"/>
          </a:p>
        </p:txBody>
      </p:sp>
      <p:sp>
        <p:nvSpPr>
          <p:cNvPr id="12294" name="Obdélník 6"/>
          <p:cNvSpPr>
            <a:spLocks noChangeArrowheads="1"/>
          </p:cNvSpPr>
          <p:nvPr/>
        </p:nvSpPr>
        <p:spPr bwMode="auto">
          <a:xfrm>
            <a:off x="323850" y="4500563"/>
            <a:ext cx="84248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u="sng">
                <a:hlinkClick r:id="rId7"/>
              </a:rPr>
              <a:t>http://www.hrackyuterezky.cz/popup_image.php?pID=587</a:t>
            </a:r>
            <a:r>
              <a:rPr lang="cs-CZ" b="1"/>
              <a:t> </a:t>
            </a:r>
            <a:endParaRPr lang="cs-CZ"/>
          </a:p>
        </p:txBody>
      </p:sp>
      <p:sp>
        <p:nvSpPr>
          <p:cNvPr id="12295" name="Obdélník 7"/>
          <p:cNvSpPr>
            <a:spLocks noChangeArrowheads="1"/>
          </p:cNvSpPr>
          <p:nvPr/>
        </p:nvSpPr>
        <p:spPr bwMode="auto">
          <a:xfrm>
            <a:off x="323850" y="5075238"/>
            <a:ext cx="84963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u="sng">
                <a:hlinkClick r:id="rId8"/>
              </a:rPr>
              <a:t>http://pbf.com.au/images/products/WhiteboardMobile.jpg</a:t>
            </a:r>
            <a:r>
              <a:rPr lang="cs-CZ" b="1"/>
              <a:t> </a:t>
            </a:r>
            <a:endParaRPr lang="cs-CZ"/>
          </a:p>
        </p:txBody>
      </p:sp>
      <p:sp>
        <p:nvSpPr>
          <p:cNvPr id="12296" name="Obdélník 8"/>
          <p:cNvSpPr>
            <a:spLocks noChangeArrowheads="1"/>
          </p:cNvSpPr>
          <p:nvPr/>
        </p:nvSpPr>
        <p:spPr bwMode="auto">
          <a:xfrm>
            <a:off x="395288" y="5724525"/>
            <a:ext cx="84248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u="sng">
                <a:hlinkClick r:id="rId9"/>
              </a:rPr>
              <a:t>http://cpando.co.uk/images/H01-Corner-Computor-Desk.jpg</a:t>
            </a:r>
            <a:r>
              <a:rPr lang="cs-CZ" b="1"/>
              <a:t> </a:t>
            </a:r>
            <a:endParaRPr lang="cs-CZ"/>
          </a:p>
        </p:txBody>
      </p:sp>
      <p:sp>
        <p:nvSpPr>
          <p:cNvPr id="12297" name="Obdélník 10"/>
          <p:cNvSpPr>
            <a:spLocks noChangeArrowheads="1"/>
          </p:cNvSpPr>
          <p:nvPr/>
        </p:nvSpPr>
        <p:spPr bwMode="auto">
          <a:xfrm>
            <a:off x="323850" y="2276475"/>
            <a:ext cx="84248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u="sng">
                <a:hlinkClick r:id="rId10"/>
              </a:rPr>
              <a:t>http://stephanieuiwp.files.wordpress.com/2010/06/classroom21.jpg</a:t>
            </a:r>
            <a:r>
              <a:rPr lang="cs-CZ" b="1"/>
              <a:t> </a:t>
            </a:r>
            <a:endParaRPr lang="cs-CZ"/>
          </a:p>
        </p:txBody>
      </p:sp>
      <p:sp>
        <p:nvSpPr>
          <p:cNvPr id="12298" name="Obdélník 11"/>
          <p:cNvSpPr>
            <a:spLocks noChangeArrowheads="1"/>
          </p:cNvSpPr>
          <p:nvPr/>
        </p:nvSpPr>
        <p:spPr bwMode="auto">
          <a:xfrm>
            <a:off x="323850" y="1484313"/>
            <a:ext cx="82089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u="sng">
                <a:hlinkClick r:id="rId11"/>
              </a:rPr>
              <a:t>http://common2.csnimages.com/lf/1/hash/718/457367/1/Graduate+Series+Bed+Shelf.jpg</a:t>
            </a:r>
            <a:r>
              <a:rPr lang="cs-CZ" b="1"/>
              <a:t> </a:t>
            </a:r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03.02.20 MOJE TRIDA prezenta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03.02.20 MOJE TRIDA prezentace</Template>
  <TotalTime>3</TotalTime>
  <Words>114</Words>
  <Application>Microsoft Office PowerPoint</Application>
  <PresentationFormat>Předvádění na obrazovce (4:3)</PresentationFormat>
  <Paragraphs>26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03.02.20 MOJE TRIDA prezentace</vt:lpstr>
      <vt:lpstr>M Y    C L A S S R O O M prezentace  -  nová  slovíčka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 Y    C L A S S R O O M prezentace  -  nová  slovíčka</dc:title>
  <dc:creator>Vladimír Mizera</dc:creator>
  <cp:lastModifiedBy>Vladimír Mizera</cp:lastModifiedBy>
  <cp:revision>1</cp:revision>
  <dcterms:created xsi:type="dcterms:W3CDTF">2012-05-22T07:51:09Z</dcterms:created>
  <dcterms:modified xsi:type="dcterms:W3CDTF">2012-05-22T07:54:20Z</dcterms:modified>
</cp:coreProperties>
</file>