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VY_32_INOVACE_15_Anglický jazyk 4.ročník_Where are </a:t>
          </a:r>
          <a:r>
            <a:rPr lang="cs-CZ" sz="1400" baseline="0" dirty="0" err="1" smtClean="0"/>
            <a:t>you</a:t>
          </a:r>
          <a:r>
            <a:rPr lang="cs-CZ" sz="1400" baseline="0" dirty="0" smtClean="0"/>
            <a:t> </a:t>
          </a:r>
          <a:r>
            <a:rPr lang="cs-CZ" sz="1400" baseline="0" dirty="0" err="1" smtClean="0"/>
            <a:t>from</a:t>
          </a:r>
          <a:r>
            <a:rPr lang="cs-CZ" sz="1400" baseline="0" dirty="0" smtClean="0"/>
            <a:t>?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Where</a:t>
          </a:r>
          <a:r>
            <a:rPr lang="cs-CZ" sz="2000" dirty="0" smtClean="0"/>
            <a:t> are </a:t>
          </a:r>
          <a:r>
            <a:rPr lang="cs-CZ" sz="2000" dirty="0" err="1" smtClean="0"/>
            <a:t>you</a:t>
          </a:r>
          <a:r>
            <a:rPr lang="cs-CZ" sz="2000" dirty="0" smtClean="0"/>
            <a:t> </a:t>
          </a:r>
          <a:r>
            <a:rPr lang="cs-CZ" sz="2000" dirty="0" err="1" smtClean="0"/>
            <a:t>from</a:t>
          </a:r>
          <a:r>
            <a:rPr lang="cs-CZ" sz="2000" dirty="0" smtClean="0"/>
            <a:t>?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F782967-7DFE-4DE7-AF43-A431EEF82A89}">
      <dgm:prSet/>
      <dgm:spPr/>
      <dgm:t>
        <a:bodyPr/>
        <a:lstStyle/>
        <a:p>
          <a:pPr algn="l"/>
          <a:r>
            <a:rPr lang="cs-CZ" dirty="0" smtClean="0"/>
            <a:t>Vytvořeno: duben 2012</a:t>
          </a:r>
          <a:endParaRPr lang="cs-CZ" dirty="0"/>
        </a:p>
      </dgm:t>
    </dgm:pt>
    <dgm:pt modelId="{8D44BA41-357E-4143-88F1-758718DB8503}" type="parTrans" cxnId="{5C21AED7-4C17-4A0A-B89D-739027B78F5E}">
      <dgm:prSet/>
      <dgm:spPr/>
    </dgm:pt>
    <dgm:pt modelId="{5E35ACC8-0650-4E60-BC85-C3FEB6A561CF}" type="sibTrans" cxnId="{5C21AED7-4C17-4A0A-B89D-739027B78F5E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 custLinFactNeighborX="417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0C05DEE-EEB2-4C0D-B76E-B4A4F8F4068D}" type="pres">
      <dgm:prSet presAssocID="{0F782967-7DFE-4DE7-AF43-A431EEF82A89}" presName="vertSpace5" presStyleLbl="node1" presStyleIdx="3" presStyleCnt="6"/>
      <dgm:spPr/>
    </dgm:pt>
    <dgm:pt modelId="{7B07924D-A3FA-4DB2-BBFD-F5E54FF67945}" type="pres">
      <dgm:prSet presAssocID="{0F782967-7DFE-4DE7-AF43-A431EEF82A89}" presName="circle5" presStyleLbl="node1" presStyleIdx="4" presStyleCnt="6"/>
      <dgm:spPr/>
    </dgm:pt>
    <dgm:pt modelId="{42998A78-8341-43EA-93E7-093E5F6EA68C}" type="pres">
      <dgm:prSet presAssocID="{0F782967-7DFE-4DE7-AF43-A431EEF82A89}" presName="rect5" presStyleLbl="alignAcc1" presStyleIdx="4" presStyleCnt="6"/>
      <dgm:spPr/>
    </dgm:pt>
    <dgm:pt modelId="{7C9ACBDD-80B5-492F-B150-05A7A0CCAFD7}" type="pres">
      <dgm:prSet presAssocID="{4C35D32F-0EAB-4CD7-82EE-45574DC2A586}" presName="vertSpace6" presStyleLbl="node1" presStyleIdx="4" presStyleCnt="6"/>
      <dgm:spPr/>
    </dgm:pt>
    <dgm:pt modelId="{B66D87E1-4F6F-48E4-89E3-458E198EDD98}" type="pres">
      <dgm:prSet presAssocID="{4C35D32F-0EAB-4CD7-82EE-45574DC2A586}" presName="circle6" presStyleLbl="node1" presStyleIdx="5" presStyleCnt="6"/>
      <dgm:spPr/>
    </dgm:pt>
    <dgm:pt modelId="{68A270EB-43E2-4233-A13B-A4CCE239DD0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52601A-DE91-4D6D-B4CC-7ED94F3CD9F4}" type="pres">
      <dgm:prSet presAssocID="{0F782967-7DFE-4DE7-AF43-A431EEF82A89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17F38BDC-A5DB-4A04-A9DB-92E1CBBE9B2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56B512-3B3A-4BDF-9F2C-318E7CF696DF}" type="presOf" srcId="{D8197B8C-B260-4A16-BDF4-0947B075E274}" destId="{5A5FFA88-C948-4069-8E93-59FA12366E83}" srcOrd="1" destOrd="0" presId="urn:microsoft.com/office/officeart/2005/8/layout/target3"/>
    <dgm:cxn modelId="{10F4D71B-78C9-4BA6-9AC1-FF92BCAC1495}" type="presOf" srcId="{757F3AB3-0718-4624-B441-E567A8F0AB56}" destId="{333A1088-737F-45CB-B68E-254E46348037}" srcOrd="0" destOrd="0" presId="urn:microsoft.com/office/officeart/2005/8/layout/target3"/>
    <dgm:cxn modelId="{1B3CE3C6-C139-43FA-B99E-A88BB307E75E}" type="presOf" srcId="{B651F6E3-6281-48DB-9319-2AEAFDAE7572}" destId="{619D679B-A015-4ECF-8348-D1034C574F40}" srcOrd="0" destOrd="0" presId="urn:microsoft.com/office/officeart/2005/8/layout/target3"/>
    <dgm:cxn modelId="{3E14518E-7909-4685-82B6-50631F71647C}" type="presOf" srcId="{4C35D32F-0EAB-4CD7-82EE-45574DC2A586}" destId="{68A270EB-43E2-4233-A13B-A4CCE239DD0F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565B745-8F9B-4C3E-B974-38EA2BD9EBC8}" type="presOf" srcId="{0F782967-7DFE-4DE7-AF43-A431EEF82A89}" destId="{3452601A-DE91-4D6D-B4CC-7ED94F3CD9F4}" srcOrd="1" destOrd="0" presId="urn:microsoft.com/office/officeart/2005/8/layout/target3"/>
    <dgm:cxn modelId="{ED31E327-A78B-472D-9EB5-61A29804EC58}" type="presOf" srcId="{D1D4F407-5343-4D3F-B5B9-D407B03CAEB4}" destId="{D005CE8C-CC26-4C3E-AC11-E15060ECD759}" srcOrd="0" destOrd="0" presId="urn:microsoft.com/office/officeart/2005/8/layout/target3"/>
    <dgm:cxn modelId="{4353CEBD-28E2-4696-B9DF-5B463DAF38DD}" type="presOf" srcId="{0F782967-7DFE-4DE7-AF43-A431EEF82A89}" destId="{42998A78-8341-43EA-93E7-093E5F6EA68C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006998-213F-4C78-A49C-629C1BD13721}" type="presOf" srcId="{4C35D32F-0EAB-4CD7-82EE-45574DC2A586}" destId="{17F38BDC-A5DB-4A04-A9DB-92E1CBBE9B29}" srcOrd="1" destOrd="0" presId="urn:microsoft.com/office/officeart/2005/8/layout/target3"/>
    <dgm:cxn modelId="{D0FF522A-9B5E-4EEC-BDEB-04A49FEEF91E}" type="presOf" srcId="{D1B46980-6531-4606-95E6-44980827E919}" destId="{2BE915AB-18AA-4053-B92C-3BFC9ED204BB}" srcOrd="1" destOrd="0" presId="urn:microsoft.com/office/officeart/2005/8/layout/target3"/>
    <dgm:cxn modelId="{9BF83B8E-BE45-488B-9FFB-BFFA203238F3}" type="presOf" srcId="{D1B46980-6531-4606-95E6-44980827E919}" destId="{6140AFEC-043D-4C43-A2F9-D0F5331DF3A3}" srcOrd="0" destOrd="0" presId="urn:microsoft.com/office/officeart/2005/8/layout/target3"/>
    <dgm:cxn modelId="{D5548F59-0A27-4837-B6B4-A8D88D94EC6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115AD2F-F247-47DF-AA4C-08F24D87E611}" type="presOf" srcId="{B651F6E3-6281-48DB-9319-2AEAFDAE7572}" destId="{6BB5E863-4638-4E1D-BFDE-399D028AC4ED}" srcOrd="1" destOrd="0" presId="urn:microsoft.com/office/officeart/2005/8/layout/target3"/>
    <dgm:cxn modelId="{85AED843-ACE9-4300-AA87-9A29F115C60E}" type="presOf" srcId="{D8197B8C-B260-4A16-BDF4-0947B075E274}" destId="{25B08C86-7E15-44DC-BE7F-FFB55DD49D12}" srcOrd="0" destOrd="0" presId="urn:microsoft.com/office/officeart/2005/8/layout/target3"/>
    <dgm:cxn modelId="{5C21AED7-4C17-4A0A-B89D-739027B78F5E}" srcId="{757F3AB3-0718-4624-B441-E567A8F0AB56}" destId="{0F782967-7DFE-4DE7-AF43-A431EEF82A89}" srcOrd="4" destOrd="0" parTransId="{8D44BA41-357E-4143-88F1-758718DB8503}" sibTransId="{5E35ACC8-0650-4E60-BC85-C3FEB6A561CF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5D5F85B-8112-4969-9CF4-3CD994BB2DE1}" type="presParOf" srcId="{333A1088-737F-45CB-B68E-254E46348037}" destId="{F5ABB229-8D3B-4694-996A-96F23CF14429}" srcOrd="0" destOrd="0" presId="urn:microsoft.com/office/officeart/2005/8/layout/target3"/>
    <dgm:cxn modelId="{43AD5A3D-AEF7-46A5-98A0-97EEC313BCDE}" type="presParOf" srcId="{333A1088-737F-45CB-B68E-254E46348037}" destId="{F41139FD-01EE-4571-8B17-4FB00FC51163}" srcOrd="1" destOrd="0" presId="urn:microsoft.com/office/officeart/2005/8/layout/target3"/>
    <dgm:cxn modelId="{8818B822-F588-4DE8-BC7A-01CCAF38E668}" type="presParOf" srcId="{333A1088-737F-45CB-B68E-254E46348037}" destId="{D005CE8C-CC26-4C3E-AC11-E15060ECD759}" srcOrd="2" destOrd="0" presId="urn:microsoft.com/office/officeart/2005/8/layout/target3"/>
    <dgm:cxn modelId="{D3F79A49-38A9-4CCE-BD01-831D3C4516A3}" type="presParOf" srcId="{333A1088-737F-45CB-B68E-254E46348037}" destId="{2C702D82-9B77-49B7-9568-BB8EB47C3372}" srcOrd="3" destOrd="0" presId="urn:microsoft.com/office/officeart/2005/8/layout/target3"/>
    <dgm:cxn modelId="{D161F322-B272-48F1-B01D-D5B85BD59ED9}" type="presParOf" srcId="{333A1088-737F-45CB-B68E-254E46348037}" destId="{A52A0455-90FF-4808-ABD0-F02540D31D5A}" srcOrd="4" destOrd="0" presId="urn:microsoft.com/office/officeart/2005/8/layout/target3"/>
    <dgm:cxn modelId="{C45375F1-90E4-4A6B-93B5-B535E24AD94E}" type="presParOf" srcId="{333A1088-737F-45CB-B68E-254E46348037}" destId="{6140AFEC-043D-4C43-A2F9-D0F5331DF3A3}" srcOrd="5" destOrd="0" presId="urn:microsoft.com/office/officeart/2005/8/layout/target3"/>
    <dgm:cxn modelId="{33B10CF2-8604-4A7C-982B-C8A818CBA0A4}" type="presParOf" srcId="{333A1088-737F-45CB-B68E-254E46348037}" destId="{9358AC05-5D7D-4327-9F80-1AD486AEA664}" srcOrd="6" destOrd="0" presId="urn:microsoft.com/office/officeart/2005/8/layout/target3"/>
    <dgm:cxn modelId="{60839A81-1EE5-4FFB-85B3-2F08D6674C8A}" type="presParOf" srcId="{333A1088-737F-45CB-B68E-254E46348037}" destId="{313FC574-E1CD-4FB4-B054-0B805CE0447D}" srcOrd="7" destOrd="0" presId="urn:microsoft.com/office/officeart/2005/8/layout/target3"/>
    <dgm:cxn modelId="{0C8A4BAF-BDFE-418C-8D64-5B9C7E81B08B}" type="presParOf" srcId="{333A1088-737F-45CB-B68E-254E46348037}" destId="{619D679B-A015-4ECF-8348-D1034C574F40}" srcOrd="8" destOrd="0" presId="urn:microsoft.com/office/officeart/2005/8/layout/target3"/>
    <dgm:cxn modelId="{54CDA4F1-E965-4D31-B11F-5D0A4C9CC760}" type="presParOf" srcId="{333A1088-737F-45CB-B68E-254E46348037}" destId="{322283A8-4A27-4CDA-BAE3-F381106A9174}" srcOrd="9" destOrd="0" presId="urn:microsoft.com/office/officeart/2005/8/layout/target3"/>
    <dgm:cxn modelId="{6AAD1EBB-C0B7-4E13-A685-71708722AF07}" type="presParOf" srcId="{333A1088-737F-45CB-B68E-254E46348037}" destId="{FFC9F71D-1B4F-4AD9-A4A6-86ADEFC8AF5C}" srcOrd="10" destOrd="0" presId="urn:microsoft.com/office/officeart/2005/8/layout/target3"/>
    <dgm:cxn modelId="{6DC609CE-9DF6-4870-9A56-44136AA3DDBF}" type="presParOf" srcId="{333A1088-737F-45CB-B68E-254E46348037}" destId="{25B08C86-7E15-44DC-BE7F-FFB55DD49D12}" srcOrd="11" destOrd="0" presId="urn:microsoft.com/office/officeart/2005/8/layout/target3"/>
    <dgm:cxn modelId="{172439C5-1FC0-4BD8-A86A-93809F560C1B}" type="presParOf" srcId="{333A1088-737F-45CB-B68E-254E46348037}" destId="{00C05DEE-EEB2-4C0D-B76E-B4A4F8F4068D}" srcOrd="12" destOrd="0" presId="urn:microsoft.com/office/officeart/2005/8/layout/target3"/>
    <dgm:cxn modelId="{3EDF1278-B4A4-42E6-9360-2537369A914E}" type="presParOf" srcId="{333A1088-737F-45CB-B68E-254E46348037}" destId="{7B07924D-A3FA-4DB2-BBFD-F5E54FF67945}" srcOrd="13" destOrd="0" presId="urn:microsoft.com/office/officeart/2005/8/layout/target3"/>
    <dgm:cxn modelId="{EC63A373-A49C-479F-911D-2A93819AC7EF}" type="presParOf" srcId="{333A1088-737F-45CB-B68E-254E46348037}" destId="{42998A78-8341-43EA-93E7-093E5F6EA68C}" srcOrd="14" destOrd="0" presId="urn:microsoft.com/office/officeart/2005/8/layout/target3"/>
    <dgm:cxn modelId="{26C8D096-9ED6-4D25-AAA0-CFCAB3E7D0BE}" type="presParOf" srcId="{333A1088-737F-45CB-B68E-254E46348037}" destId="{7C9ACBDD-80B5-492F-B150-05A7A0CCAFD7}" srcOrd="15" destOrd="0" presId="urn:microsoft.com/office/officeart/2005/8/layout/target3"/>
    <dgm:cxn modelId="{6B77DFF3-7F74-4938-9738-223A7BC2F5F3}" type="presParOf" srcId="{333A1088-737F-45CB-B68E-254E46348037}" destId="{B66D87E1-4F6F-48E4-89E3-458E198EDD98}" srcOrd="16" destOrd="0" presId="urn:microsoft.com/office/officeart/2005/8/layout/target3"/>
    <dgm:cxn modelId="{C3C3DDF5-C8E4-4F33-B236-337FB0C6F884}" type="presParOf" srcId="{333A1088-737F-45CB-B68E-254E46348037}" destId="{68A270EB-43E2-4233-A13B-A4CCE239DD0F}" srcOrd="17" destOrd="0" presId="urn:microsoft.com/office/officeart/2005/8/layout/target3"/>
    <dgm:cxn modelId="{B2759AEC-1DDD-49FA-B37E-9F4414387EBC}" type="presParOf" srcId="{333A1088-737F-45CB-B68E-254E46348037}" destId="{AED2198E-93D5-4001-81B4-73124B309672}" srcOrd="18" destOrd="0" presId="urn:microsoft.com/office/officeart/2005/8/layout/target3"/>
    <dgm:cxn modelId="{C79C659D-91A4-4BAC-906B-0A9CE52E2F23}" type="presParOf" srcId="{333A1088-737F-45CB-B68E-254E46348037}" destId="{2BE915AB-18AA-4053-B92C-3BFC9ED204BB}" srcOrd="19" destOrd="0" presId="urn:microsoft.com/office/officeart/2005/8/layout/target3"/>
    <dgm:cxn modelId="{579ABC43-9572-4906-98DE-DF15176E17E6}" type="presParOf" srcId="{333A1088-737F-45CB-B68E-254E46348037}" destId="{6BB5E863-4638-4E1D-BFDE-399D028AC4ED}" srcOrd="20" destOrd="0" presId="urn:microsoft.com/office/officeart/2005/8/layout/target3"/>
    <dgm:cxn modelId="{8D84AA15-0F29-49F5-8D5B-F6762FC0ECA7}" type="presParOf" srcId="{333A1088-737F-45CB-B68E-254E46348037}" destId="{5A5FFA88-C948-4069-8E93-59FA12366E83}" srcOrd="21" destOrd="0" presId="urn:microsoft.com/office/officeart/2005/8/layout/target3"/>
    <dgm:cxn modelId="{7B73DDA1-E8C8-4FA6-93CB-8E3E6897D815}" type="presParOf" srcId="{333A1088-737F-45CB-B68E-254E46348037}" destId="{3452601A-DE91-4D6D-B4CC-7ED94F3CD9F4}" srcOrd="22" destOrd="0" presId="urn:microsoft.com/office/officeart/2005/8/layout/target3"/>
    <dgm:cxn modelId="{9CB95E90-78E7-4839-8B6E-EEF8C2B89014}" type="presParOf" srcId="{333A1088-737F-45CB-B68E-254E46348037}" destId="{17F38BDC-A5DB-4A04-A9DB-92E1CBBE9B2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32048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VY_32_INOVACE_15_Anglický jazyk 4.ročník_Where are </a:t>
          </a:r>
          <a:r>
            <a:rPr lang="cs-CZ" sz="1400" kern="1200" baseline="0" dirty="0" err="1" smtClean="0"/>
            <a:t>you</a:t>
          </a:r>
          <a:r>
            <a:rPr lang="cs-CZ" sz="1400" kern="1200" baseline="0" dirty="0" smtClean="0"/>
            <a:t> </a:t>
          </a:r>
          <a:r>
            <a:rPr lang="cs-CZ" sz="1400" kern="1200" baseline="0" dirty="0" err="1" smtClean="0"/>
            <a:t>from</a:t>
          </a:r>
          <a:r>
            <a:rPr lang="cs-CZ" sz="1400" kern="1200" baseline="0" dirty="0" smtClean="0"/>
            <a:t>?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Where</a:t>
          </a:r>
          <a:r>
            <a:rPr lang="cs-CZ" sz="2000" kern="1200" dirty="0" smtClean="0"/>
            <a:t> are </a:t>
          </a:r>
          <a:r>
            <a:rPr lang="cs-CZ" sz="2000" kern="1200" dirty="0" err="1" smtClean="0"/>
            <a:t>you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from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86000"/>
                <a:satMod val="14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92DA20D-4C38-419B-8758-008F091BF1E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DCF0521F-7EE0-472F-B62C-0DEFACF7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11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3118509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8755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ARE YOU FROM?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2546283"/>
            <a:ext cx="3095625" cy="30956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434368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Je zaměřena na sousední státy a několik dalších. Žáci se naučí anglické názvy těchto zemí i národností.</a:t>
            </a:r>
          </a:p>
          <a:p>
            <a:r>
              <a:rPr lang="cs-CZ" dirty="0" smtClean="0"/>
              <a:t>Procvičí si zde seznamování s dětmi z těchto zemí.</a:t>
            </a:r>
          </a:p>
          <a:p>
            <a:r>
              <a:rPr lang="cs-CZ" dirty="0" smtClean="0"/>
              <a:t>Závěr prezentace obsahuje reálie o Velké Británii a  ukazuje některá významná místa probíraných zemí.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6128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FLAGS AND COUNTRIES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844824"/>
            <a:ext cx="1828800" cy="1828800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149080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827583"/>
            <a:ext cx="1828800" cy="18288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4149080"/>
            <a:ext cx="1828800" cy="18288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699792" y="2564904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494116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SLOVAK REPUBLIC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256490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POLAND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47251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RUSSIA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102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25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FLAGS AND COUNTRIES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916832"/>
            <a:ext cx="2162175" cy="1285875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4149080"/>
            <a:ext cx="1828800" cy="1828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5772" y="1758293"/>
            <a:ext cx="18288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5772" y="4149080"/>
            <a:ext cx="1828800" cy="1828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105714" y="242088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GERMANY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8615" y="49411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AUSTRIA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24208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ITALY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494116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6001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FLAGS AND COUNTRIES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844824"/>
            <a:ext cx="2376264" cy="266429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2060848"/>
            <a:ext cx="2857500" cy="1905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9592" y="443711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ENGLAND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4437112"/>
            <a:ext cx="2641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UNITED STATES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5437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MATCH COUNTRIES AND NACIONALITY.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COUNTRIES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4294967295"/>
          </p:nvPr>
        </p:nvSpPr>
        <p:spPr>
          <a:xfrm>
            <a:off x="5211763" y="1676400"/>
            <a:ext cx="3932237" cy="639763"/>
          </a:xfrm>
        </p:spPr>
        <p:txBody>
          <a:bodyPr/>
          <a:lstStyle/>
          <a:p>
            <a:r>
              <a:rPr lang="cs-CZ" dirty="0" smtClean="0"/>
              <a:t>NACIONALITY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6733" y="602128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SLOVAK </a:t>
            </a:r>
            <a:r>
              <a:rPr lang="cs-CZ" dirty="0" smtClean="0"/>
              <a:t>REPUBLIC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02957" y="6165304"/>
            <a:ext cx="1216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FRENCH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79912" y="61653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AUSTRIA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0072" y="615978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GERMAN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16216" y="6176057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</a:t>
            </a:r>
            <a:r>
              <a:rPr lang="cs-CZ" smtClean="0"/>
              <a:t>CZECH </a:t>
            </a:r>
            <a:r>
              <a:rPr lang="cs-CZ" smtClean="0"/>
              <a:t>REPUBLIC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1235" y="5651956"/>
            <a:ext cx="1328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11760" y="567719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AUSTRIAN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91980" y="565195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CZECH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580713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SLOVAK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452320" y="582299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GERMANY</a:t>
            </a:r>
            <a:endParaRPr lang="cs-CZ" dirty="0"/>
          </a:p>
        </p:txBody>
      </p:sp>
      <p:pic>
        <p:nvPicPr>
          <p:cNvPr id="30" name="Zástupný symbol pro obsah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3379" y="1916832"/>
            <a:ext cx="769594" cy="76959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3379" y="2662897"/>
            <a:ext cx="779797" cy="779797"/>
          </a:xfrm>
          <a:prstGeom prst="rect">
            <a:avLst/>
          </a:prstGeom>
        </p:spPr>
      </p:pic>
      <p:pic>
        <p:nvPicPr>
          <p:cNvPr id="32" name="Zástupný symbol pro obsah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3379" y="3631468"/>
            <a:ext cx="779797" cy="41430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40950" y="4121403"/>
            <a:ext cx="792226" cy="70907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V="1">
            <a:off x="3973505" y="4830475"/>
            <a:ext cx="749467" cy="656388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374865" y="2040095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CZECH </a:t>
            </a:r>
            <a:r>
              <a:rPr lang="cs-CZ" dirty="0" smtClean="0"/>
              <a:t>REPUBLIC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49465" y="2178594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CZECH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405918" y="2729629"/>
            <a:ext cx="1651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SLOVAK </a:t>
            </a:r>
            <a:r>
              <a:rPr lang="cs-CZ" dirty="0" smtClean="0"/>
              <a:t>REPUBLIC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467467" y="285115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SLOVAK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428150" y="369128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GERMANY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431858" y="365395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GERMAN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28150" y="4325841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AUSTRIA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476705" y="429127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AUSTRIAN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458695" y="4928348"/>
            <a:ext cx="1328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FRANCE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02648" y="4894630"/>
            <a:ext cx="1216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FRENCH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05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5" grpId="0"/>
      <p:bldP spid="36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MATCH COUNTRIES AND NACIONALITY.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COUNTRIES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4294967295"/>
          </p:nvPr>
        </p:nvSpPr>
        <p:spPr>
          <a:xfrm>
            <a:off x="5211763" y="1676400"/>
            <a:ext cx="3932237" cy="639763"/>
          </a:xfrm>
        </p:spPr>
        <p:txBody>
          <a:bodyPr/>
          <a:lstStyle/>
          <a:p>
            <a:r>
              <a:rPr lang="cs-CZ" dirty="0" smtClean="0"/>
              <a:t>NACIONALITY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6733" y="602128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UNITED STATES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02957" y="6165304"/>
            <a:ext cx="1216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RUSSIAN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79912" y="61653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ITALY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0072" y="615978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POLISH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16216" y="617605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ENGLAND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1235" y="5651956"/>
            <a:ext cx="1328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RUSSIA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11760" y="567719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ITALIAN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91980" y="565195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ENGLISH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96136" y="5806441"/>
            <a:ext cx="1615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AMERICAN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452320" y="582299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POLAND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374865" y="204009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ENGLAND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49465" y="2178594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ENGLISH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405918" y="2729629"/>
            <a:ext cx="1651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UNITED STATES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364088" y="2851153"/>
            <a:ext cx="1435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AMERICAN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428150" y="369128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POLAND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431858" y="365395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POLISH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28150" y="4325841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ITALY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476705" y="429127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ITALIAN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458695" y="4928348"/>
            <a:ext cx="1328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RUSSIA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427253" y="4894630"/>
            <a:ext cx="1216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RUSSIAN</a:t>
            </a:r>
            <a:endParaRPr lang="cs-CZ" dirty="0"/>
          </a:p>
        </p:txBody>
      </p:sp>
      <p:pic>
        <p:nvPicPr>
          <p:cNvPr id="45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1737984"/>
            <a:ext cx="1008112" cy="1130307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729629"/>
            <a:ext cx="1008112" cy="552061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1899" y="3348086"/>
            <a:ext cx="972109" cy="720081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24405" y="4059845"/>
            <a:ext cx="919603" cy="775587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2396" y="4835432"/>
            <a:ext cx="991612" cy="77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0001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5" grpId="0"/>
      <p:bldP spid="36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WHERE ARE YOU FROM?ASK AND ANSWER.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700808"/>
            <a:ext cx="1828800" cy="18288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4343400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75318" y="3555886"/>
            <a:ext cx="919603" cy="775587"/>
          </a:xfrm>
          <a:prstGeom prst="rect">
            <a:avLst/>
          </a:prstGeom>
        </p:spPr>
      </p:pic>
      <p:sp>
        <p:nvSpPr>
          <p:cNvPr id="7" name="Ovál 6"/>
          <p:cNvSpPr/>
          <p:nvPr/>
        </p:nvSpPr>
        <p:spPr>
          <a:xfrm>
            <a:off x="6732240" y="6172200"/>
            <a:ext cx="1713892" cy="497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ANGELO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2411760" y="1625392"/>
            <a:ext cx="2520280" cy="1008112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What´s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your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name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231392" y="2520837"/>
            <a:ext cx="2520280" cy="1008112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Where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from</a:t>
            </a:r>
            <a:r>
              <a:rPr lang="cs-CZ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6329046" y="1615615"/>
            <a:ext cx="2520280" cy="1008112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What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nationality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95536" y="4177680"/>
            <a:ext cx="1872208" cy="1080120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My </a:t>
            </a:r>
            <a:r>
              <a:rPr lang="cs-CZ" dirty="0" err="1" smtClean="0">
                <a:solidFill>
                  <a:schemeClr val="tx1"/>
                </a:solidFill>
              </a:rPr>
              <a:t>name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Angelo.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2267744" y="5164826"/>
            <a:ext cx="1872208" cy="1080120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from</a:t>
            </a:r>
            <a:r>
              <a:rPr lang="cs-CZ" dirty="0" smtClean="0">
                <a:solidFill>
                  <a:schemeClr val="tx1"/>
                </a:solidFill>
              </a:rPr>
              <a:t> Italy.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4456838" y="4343400"/>
            <a:ext cx="1872208" cy="1080120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Italian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3220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UNITED KINGDOM OF GREAT BRITAIN AND NORTHERN IRELAND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2407338"/>
            <a:ext cx="2016224" cy="3456384"/>
          </a:xfrm>
        </p:spPr>
      </p:pic>
      <p:sp>
        <p:nvSpPr>
          <p:cNvPr id="6" name="Obdélník 5"/>
          <p:cNvSpPr/>
          <p:nvPr/>
        </p:nvSpPr>
        <p:spPr>
          <a:xfrm>
            <a:off x="827584" y="2420888"/>
            <a:ext cx="5544616" cy="37444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England</a:t>
            </a:r>
            <a:r>
              <a:rPr lang="cs-CZ" sz="2400" dirty="0" smtClean="0">
                <a:solidFill>
                  <a:schemeClr val="tx1"/>
                </a:solidFill>
              </a:rPr>
              <a:t>, Wales and Scotland are </a:t>
            </a:r>
            <a:r>
              <a:rPr lang="cs-CZ" sz="2400" dirty="0" err="1" smtClean="0">
                <a:solidFill>
                  <a:schemeClr val="tx1"/>
                </a:solidFill>
              </a:rPr>
              <a:t>parts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Great </a:t>
            </a:r>
            <a:r>
              <a:rPr lang="cs-CZ" sz="2400" dirty="0" err="1" smtClean="0">
                <a:solidFill>
                  <a:srgbClr val="00B0F0"/>
                </a:solidFill>
              </a:rPr>
              <a:t>Britain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</a:p>
          <a:p>
            <a:pPr algn="ctr"/>
            <a:endParaRPr lang="cs-CZ" sz="2400" dirty="0">
              <a:solidFill>
                <a:schemeClr val="tx1"/>
              </a:solidFill>
            </a:endParaRPr>
          </a:p>
          <a:p>
            <a:pPr algn="ctr"/>
            <a:r>
              <a:rPr lang="cs-CZ" sz="2400" dirty="0" err="1" smtClean="0">
                <a:solidFill>
                  <a:srgbClr val="00B0F0"/>
                </a:solidFill>
              </a:rPr>
              <a:t>The</a:t>
            </a:r>
            <a:r>
              <a:rPr lang="cs-CZ" sz="2400" dirty="0" smtClean="0">
                <a:solidFill>
                  <a:srgbClr val="00B0F0"/>
                </a:solidFill>
              </a:rPr>
              <a:t> United </a:t>
            </a:r>
            <a:r>
              <a:rPr lang="cs-CZ" sz="2400" dirty="0" err="1" smtClean="0">
                <a:solidFill>
                  <a:srgbClr val="00B0F0"/>
                </a:solidFill>
              </a:rPr>
              <a:t>Kingdom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consists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</a:rPr>
              <a:t>England</a:t>
            </a:r>
            <a:r>
              <a:rPr lang="cs-CZ" sz="2400" dirty="0" smtClean="0">
                <a:solidFill>
                  <a:srgbClr val="FFC000"/>
                </a:solidFill>
              </a:rPr>
              <a:t>,</a:t>
            </a:r>
          </a:p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Wales,</a:t>
            </a:r>
          </a:p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Scotland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nd</a:t>
            </a:r>
          </a:p>
          <a:p>
            <a:pPr algn="ctr"/>
            <a:r>
              <a:rPr lang="cs-CZ" sz="2400" dirty="0" err="1" smtClean="0">
                <a:solidFill>
                  <a:srgbClr val="FFC000"/>
                </a:solidFill>
              </a:rPr>
              <a:t>Northern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</a:rPr>
              <a:t>Ireland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187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IS IT?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7" y="1772817"/>
            <a:ext cx="2592288" cy="34644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1772816"/>
            <a:ext cx="2484276" cy="345638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31640" y="529524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Big Ben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5894918"/>
            <a:ext cx="1332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E</a:t>
            </a:r>
            <a:r>
              <a:rPr lang="cs-CZ" sz="2400" dirty="0" err="1" smtClean="0"/>
              <a:t>ngland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13926" y="535675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Eiffel Tower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8605" y="5894917"/>
            <a:ext cx="14152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rance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96718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IS IT?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2276872"/>
            <a:ext cx="2952328" cy="238998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980728"/>
            <a:ext cx="2381250" cy="16478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15584" y="4077072"/>
            <a:ext cx="3271177" cy="24482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99592" y="486335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Red</a:t>
            </a:r>
            <a:r>
              <a:rPr lang="cs-CZ" sz="2400" dirty="0" smtClean="0"/>
              <a:t> Square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23628" y="544522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Russia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157380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Prague </a:t>
            </a:r>
            <a:r>
              <a:rPr lang="cs-CZ" sz="2400" dirty="0" err="1" smtClean="0"/>
              <a:t>Castle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7964" y="2116768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Czech Republic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4380601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skyscrapers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4983559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U.S.A.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57203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http://microsoft.com</a:t>
            </a:r>
          </a:p>
          <a:p>
            <a:r>
              <a:rPr lang="cs-CZ" sz="1000" dirty="0"/>
              <a:t>KOCIÁNOVÁ, Zdeňka. </a:t>
            </a:r>
            <a:r>
              <a:rPr lang="cs-CZ" sz="1000" i="1" dirty="0"/>
              <a:t>New </a:t>
            </a:r>
            <a:r>
              <a:rPr lang="cs-CZ" sz="1000" i="1" dirty="0" err="1"/>
              <a:t>English</a:t>
            </a:r>
            <a:r>
              <a:rPr lang="cs-CZ" sz="1000" i="1" dirty="0"/>
              <a:t> </a:t>
            </a:r>
            <a:r>
              <a:rPr lang="cs-CZ" sz="1000" i="1" dirty="0" err="1"/>
              <a:t>for</a:t>
            </a:r>
            <a:r>
              <a:rPr lang="cs-CZ" sz="1000" i="1" dirty="0"/>
              <a:t> </a:t>
            </a:r>
            <a:r>
              <a:rPr lang="cs-CZ" sz="1000" i="1" dirty="0" err="1"/>
              <a:t>you</a:t>
            </a:r>
            <a:r>
              <a:rPr lang="cs-CZ" sz="1000" i="1" dirty="0"/>
              <a:t> 1-Pupil´s </a:t>
            </a:r>
            <a:r>
              <a:rPr lang="cs-CZ" sz="1000" i="1" dirty="0" err="1"/>
              <a:t>book</a:t>
            </a:r>
            <a:r>
              <a:rPr lang="cs-CZ" sz="1000" dirty="0"/>
              <a:t>: </a:t>
            </a:r>
            <a:r>
              <a:rPr lang="cs-CZ" sz="1000" i="1" dirty="0"/>
              <a:t>učebnice anglického jazyka pro 4.ročník</a:t>
            </a:r>
            <a:r>
              <a:rPr lang="cs-CZ" sz="1000" dirty="0"/>
              <a:t>. 1. vyd. Těšín: Vydavatelství-EDUCI, 2001. ISBN 80-86381-02-1.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http://holstyni.cz/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</a:t>
            </a:r>
            <a:r>
              <a:rPr lang="cs-CZ" sz="1000" dirty="0" err="1"/>
              <a:t>vlajka+srn&amp;view</a:t>
            </a:r>
            <a:r>
              <a:rPr lang="cs-CZ" sz="1000" dirty="0"/>
              <a:t>=</a:t>
            </a:r>
            <a:r>
              <a:rPr lang="cs-CZ" sz="1000" dirty="0" err="1"/>
              <a:t>detail&amp;id</a:t>
            </a:r>
            <a:r>
              <a:rPr lang="cs-CZ" sz="1000" dirty="0"/>
              <a:t>=DB10908D47D13B400AE68DF96AE5E7F88C1E5E6A&amp;first=0&amp;FORM=IDFRIR&gt;.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http://www.keywordpicture.com/keyword/americka%20vlajka/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=AMERICK%c3%81+VLAJKA&amp;view=</a:t>
            </a:r>
            <a:r>
              <a:rPr lang="cs-CZ" sz="1000" dirty="0" err="1"/>
              <a:t>detail&amp;id</a:t>
            </a:r>
            <a:r>
              <a:rPr lang="cs-CZ" sz="1000" dirty="0"/>
              <a:t>=BB8361E7148EF479A1048B4A2CB737169A160E91&amp;first=0&amp;FORM=IDFRIR&gt;.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http://www.britishcouncil.org/jamaica-about-us-diversity-of-the-uk.htm</a:t>
            </a:r>
            <a:r>
              <a:rPr lang="cs-CZ" sz="1000" dirty="0"/>
              <a:t> [online]. [cit. 8.4.2012]. Dostupný na WWW: &lt;http://</a:t>
            </a:r>
            <a:r>
              <a:rPr lang="cs-CZ" sz="1000" dirty="0" smtClean="0"/>
              <a:t>www.bing.com/images/search?q=MAPA+VELK%c3%89+BRIT%c3%81NIE&amp;view=detail&amp;id=6F435925EC45CAB305959B9B662FEDA79FE0F15C&amp;first=61&amp;FORM=IDFRIR</a:t>
            </a:r>
          </a:p>
          <a:p>
            <a:r>
              <a:rPr lang="cs-CZ" sz="1000" dirty="0"/>
              <a:t>NEUVEDENO. </a:t>
            </a:r>
            <a:r>
              <a:rPr lang="cs-CZ" sz="1000" i="1" dirty="0"/>
              <a:t>http://lewebpedagogique.com/goossensphilippe1/tag/big-ben/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</a:t>
            </a:r>
            <a:r>
              <a:rPr lang="cs-CZ" sz="1000" dirty="0" err="1"/>
              <a:t>BIG+BEN&amp;view</a:t>
            </a:r>
            <a:r>
              <a:rPr lang="cs-CZ" sz="1000" dirty="0"/>
              <a:t>=</a:t>
            </a:r>
            <a:r>
              <a:rPr lang="cs-CZ" sz="1000" dirty="0" err="1"/>
              <a:t>detail&amp;id</a:t>
            </a:r>
            <a:r>
              <a:rPr lang="cs-CZ" sz="1000" dirty="0"/>
              <a:t>=EEB60110430978B6871625871FC3619CC50806E3&amp;first=0&amp;FORM=IDFRIR&gt;.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http://eurotrip.radoviny.net/?p=136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=EIFFELOVA+V%c4%9a%c5%bd&amp;view=</a:t>
            </a:r>
            <a:r>
              <a:rPr lang="cs-CZ" sz="1000" dirty="0" err="1"/>
              <a:t>detail&amp;id</a:t>
            </a:r>
            <a:r>
              <a:rPr lang="cs-CZ" sz="1000" dirty="0"/>
              <a:t>=065A4B7AE2D9CBE230B9817AF6514ADFEA7814E6&amp;first=0&amp;FORM=IDFRIR&gt;.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http://cestovani.idnes.cz/foto.aspx?foto1=TOM1c23d9_sedm_kreml.jpg&amp;id=A20070704_tom_450</a:t>
            </a:r>
            <a:r>
              <a:rPr lang="cs-CZ" sz="1000" dirty="0"/>
              <a:t> [online]. [cit. 8.4.2012]. Dostupný na WWW: &lt;http://</a:t>
            </a:r>
            <a:r>
              <a:rPr lang="cs-CZ" sz="1000" dirty="0" smtClean="0"/>
              <a:t>www.bing.com/images/search?q=RUD%c3%89+N%c3%81M%c4%9aST%c3%8d&amp;view=detail&amp;id=570BBE486E08B0DF4F87496D18DEADBFA2EEACC4&amp;first=0&amp;FORM=IDFRIR</a:t>
            </a:r>
          </a:p>
          <a:p>
            <a:r>
              <a:rPr lang="cs-CZ" sz="1000" dirty="0"/>
              <a:t>NEUVEDENO. </a:t>
            </a:r>
            <a:r>
              <a:rPr lang="cs-CZ" sz="1000" i="1" dirty="0"/>
              <a:t>http://www.brezina.cz/galerie-praha/hradcany/img00001.htm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=PRA%c5%bdSK%c3%9d+HRAD&amp;view=</a:t>
            </a:r>
            <a:r>
              <a:rPr lang="cs-CZ" sz="1000" dirty="0" err="1"/>
              <a:t>detail&amp;id</a:t>
            </a:r>
            <a:r>
              <a:rPr lang="cs-CZ" sz="1000" dirty="0"/>
              <a:t>=2AC5C10BFB07B2A8E6590EA12F6F758BC9E10159&amp;first=0&amp;FORM=IDFRIR&gt;.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http://www.earch.cz/clanek/4827-ach-ty-mrakodrapy.aspx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</a:t>
            </a:r>
            <a:r>
              <a:rPr lang="cs-CZ" sz="1000" dirty="0" err="1"/>
              <a:t>MRAKODRAPY&amp;view</a:t>
            </a:r>
            <a:r>
              <a:rPr lang="cs-CZ" sz="1000" dirty="0"/>
              <a:t>=</a:t>
            </a:r>
            <a:r>
              <a:rPr lang="cs-CZ" sz="1000" dirty="0" err="1"/>
              <a:t>detail&amp;id</a:t>
            </a:r>
            <a:r>
              <a:rPr lang="cs-CZ" sz="1000" dirty="0"/>
              <a:t>=5D861DACDD4E95056FC8EF586A861F436901D732&amp;first=0&amp;FORM=IDFRIR&gt;. </a:t>
            </a:r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012960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191</TotalTime>
  <Words>487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Přehlednost</vt:lpstr>
      <vt:lpstr>Snímek 1</vt:lpstr>
      <vt:lpstr>WHERE ARE YOU FROM?</vt:lpstr>
      <vt:lpstr>ANOTACE</vt:lpstr>
      <vt:lpstr>FLAGS AND COUNTRIES</vt:lpstr>
      <vt:lpstr>FLAGS AND COUNTRIES</vt:lpstr>
      <vt:lpstr>FLAGS AND COUNTRIES</vt:lpstr>
      <vt:lpstr>MATCH COUNTRIES AND NACIONALITY.</vt:lpstr>
      <vt:lpstr>MATCH COUNTRIES AND NACIONALITY.</vt:lpstr>
      <vt:lpstr>WHERE ARE YOU FROM?ASK AND ANSWER.</vt:lpstr>
      <vt:lpstr>THE UNITED KINGDOM OF GREAT BRITAIN AND NORTHERN IRELAND</vt:lpstr>
      <vt:lpstr>WHERE IS IT?</vt:lpstr>
      <vt:lpstr>WHERE IS IT?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Your User Name</cp:lastModifiedBy>
  <cp:revision>25</cp:revision>
  <dcterms:created xsi:type="dcterms:W3CDTF">2012-04-08T16:05:16Z</dcterms:created>
  <dcterms:modified xsi:type="dcterms:W3CDTF">2012-05-07T05:06:38Z</dcterms:modified>
</cp:coreProperties>
</file>