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Default Extension="JPG" ContentType="image/jpeg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image" Target="../media/image9.JP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image" Target="../media/image12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baseline="0" dirty="0" smtClean="0"/>
            <a:t>VY_32_INOVACE_16_Anglický jazyk 4.ročník_To </a:t>
          </a:r>
          <a:r>
            <a:rPr lang="cs-CZ" sz="1600" baseline="0" dirty="0" err="1" smtClean="0"/>
            <a:t>be-plural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Iveta Hejtmánková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To </a:t>
          </a:r>
          <a:r>
            <a:rPr lang="cs-CZ" sz="2000" dirty="0" err="1" smtClean="0"/>
            <a:t>be-plural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BDAF64F4-E5AE-4EA7-9D80-ACC0F6CDBCA3}">
      <dgm:prSet/>
      <dgm:spPr/>
      <dgm:t>
        <a:bodyPr/>
        <a:lstStyle/>
        <a:p>
          <a:pPr algn="l"/>
          <a:r>
            <a:rPr lang="cs-CZ" dirty="0" smtClean="0"/>
            <a:t>Vytvořeno: duben 2012</a:t>
          </a:r>
          <a:endParaRPr lang="cs-CZ" dirty="0"/>
        </a:p>
      </dgm:t>
    </dgm:pt>
    <dgm:pt modelId="{07F5C079-74EE-4849-9463-B32FFCFCA2A4}" type="parTrans" cxnId="{69B652DC-F645-4DAA-9EE3-B5194D985E24}">
      <dgm:prSet/>
      <dgm:spPr/>
    </dgm:pt>
    <dgm:pt modelId="{FCD78EFE-216B-4535-A437-A2A54BF3B6BB}" type="sibTrans" cxnId="{69B652DC-F645-4DAA-9EE3-B5194D985E24}">
      <dgm:prSet/>
      <dgm:spPr/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B051641B-A4EE-4A46-B4A1-1350B7977B07}" type="pres">
      <dgm:prSet presAssocID="{BDAF64F4-E5AE-4EA7-9D80-ACC0F6CDBCA3}" presName="vertSpace5" presStyleLbl="node1" presStyleIdx="3" presStyleCnt="6"/>
      <dgm:spPr/>
    </dgm:pt>
    <dgm:pt modelId="{878D5BAD-50B3-4C78-A792-B62D7D586367}" type="pres">
      <dgm:prSet presAssocID="{BDAF64F4-E5AE-4EA7-9D80-ACC0F6CDBCA3}" presName="circle5" presStyleLbl="node1" presStyleIdx="4" presStyleCnt="6"/>
      <dgm:spPr/>
    </dgm:pt>
    <dgm:pt modelId="{BF33B06E-07AC-4990-9974-CA0E3351EA65}" type="pres">
      <dgm:prSet presAssocID="{BDAF64F4-E5AE-4EA7-9D80-ACC0F6CDBCA3}" presName="rect5" presStyleLbl="alignAcc1" presStyleIdx="4" presStyleCnt="6"/>
      <dgm:spPr/>
    </dgm:pt>
    <dgm:pt modelId="{FBA732D2-234B-42E4-9909-19B307D4B33D}" type="pres">
      <dgm:prSet presAssocID="{4C35D32F-0EAB-4CD7-82EE-45574DC2A586}" presName="vertSpace6" presStyleLbl="node1" presStyleIdx="4" presStyleCnt="6"/>
      <dgm:spPr/>
    </dgm:pt>
    <dgm:pt modelId="{ABC96B76-17FD-409C-ACE8-2900899DB5EE}" type="pres">
      <dgm:prSet presAssocID="{4C35D32F-0EAB-4CD7-82EE-45574DC2A586}" presName="circle6" presStyleLbl="node1" presStyleIdx="5" presStyleCnt="6"/>
      <dgm:spPr/>
    </dgm:pt>
    <dgm:pt modelId="{EB61C319-965B-4D80-A675-B8E4586A83D2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64A125-7ECA-4662-A412-C6F4C271E1AE}" type="pres">
      <dgm:prSet presAssocID="{BDAF64F4-E5AE-4EA7-9D80-ACC0F6CDBCA3}" presName="rect5ParTxNoCh" presStyleLbl="alignAcc1" presStyleIdx="5" presStyleCnt="6">
        <dgm:presLayoutVars>
          <dgm:chMax val="1"/>
          <dgm:bulletEnabled val="1"/>
        </dgm:presLayoutVars>
      </dgm:prSet>
      <dgm:spPr/>
    </dgm:pt>
    <dgm:pt modelId="{00901F05-B3E8-4D03-9054-D4D3B92A5B31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1AE790E-F4CE-40B3-BA19-5F9DE1F25BC9}" type="presOf" srcId="{4C35D32F-0EAB-4CD7-82EE-45574DC2A586}" destId="{EB61C319-965B-4D80-A675-B8E4586A83D2}" srcOrd="0" destOrd="0" presId="urn:microsoft.com/office/officeart/2005/8/layout/target3"/>
    <dgm:cxn modelId="{78B82830-E50F-4121-B4EC-29F53C8270F7}" type="presOf" srcId="{BDAF64F4-E5AE-4EA7-9D80-ACC0F6CDBCA3}" destId="{BF33B06E-07AC-4990-9974-CA0E3351EA65}" srcOrd="0" destOrd="0" presId="urn:microsoft.com/office/officeart/2005/8/layout/target3"/>
    <dgm:cxn modelId="{D7ADE83C-3CB3-4B52-87FD-A3FC6B20998A}" type="presOf" srcId="{D1B46980-6531-4606-95E6-44980827E919}" destId="{6140AFEC-043D-4C43-A2F9-D0F5331DF3A3}" srcOrd="0" destOrd="0" presId="urn:microsoft.com/office/officeart/2005/8/layout/target3"/>
    <dgm:cxn modelId="{6146BD7B-9A1D-464E-A42E-206A49A89DE6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266FB26-2B5A-480F-B4DC-216FFCB4AB1F}" type="presOf" srcId="{D8197B8C-B260-4A16-BDF4-0947B075E274}" destId="{5A5FFA88-C948-4069-8E93-59FA12366E83}" srcOrd="1" destOrd="0" presId="urn:microsoft.com/office/officeart/2005/8/layout/target3"/>
    <dgm:cxn modelId="{A85447BC-5484-4921-8252-2DC9B2FABEB1}" type="presOf" srcId="{D8197B8C-B260-4A16-BDF4-0947B075E274}" destId="{25B08C86-7E15-44DC-BE7F-FFB55DD49D12}" srcOrd="0" destOrd="0" presId="urn:microsoft.com/office/officeart/2005/8/layout/target3"/>
    <dgm:cxn modelId="{6E97CE24-2833-4279-ABAB-76D44D984C91}" type="presOf" srcId="{4C35D32F-0EAB-4CD7-82EE-45574DC2A586}" destId="{00901F05-B3E8-4D03-9054-D4D3B92A5B31}" srcOrd="1" destOrd="0" presId="urn:microsoft.com/office/officeart/2005/8/layout/target3"/>
    <dgm:cxn modelId="{C8B90FD1-4FD9-46D4-98EB-852DF61733F3}" type="presOf" srcId="{757F3AB3-0718-4624-B441-E567A8F0AB56}" destId="{333A1088-737F-45CB-B68E-254E46348037}" srcOrd="0" destOrd="0" presId="urn:microsoft.com/office/officeart/2005/8/layout/target3"/>
    <dgm:cxn modelId="{760B87BD-A016-42E0-B742-69EECB25014D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5D8DE77-95F2-45B6-86EE-E2739E3C9E90}" type="presOf" srcId="{D1D4F407-5343-4D3F-B5B9-D407B03CAEB4}" destId="{D005CE8C-CC26-4C3E-AC11-E15060ECD759}" srcOrd="0" destOrd="0" presId="urn:microsoft.com/office/officeart/2005/8/layout/target3"/>
    <dgm:cxn modelId="{057FA43F-7236-440F-91BD-36A0263ABD03}" type="presOf" srcId="{B651F6E3-6281-48DB-9319-2AEAFDAE7572}" destId="{6BB5E863-4638-4E1D-BFDE-399D028AC4ED}" srcOrd="1" destOrd="0" presId="urn:microsoft.com/office/officeart/2005/8/layout/target3"/>
    <dgm:cxn modelId="{69B652DC-F645-4DAA-9EE3-B5194D985E24}" srcId="{757F3AB3-0718-4624-B441-E567A8F0AB56}" destId="{BDAF64F4-E5AE-4EA7-9D80-ACC0F6CDBCA3}" srcOrd="4" destOrd="0" parTransId="{07F5C079-74EE-4849-9463-B32FFCFCA2A4}" sibTransId="{FCD78EFE-216B-4535-A437-A2A54BF3B6BB}"/>
    <dgm:cxn modelId="{317ED2FF-7A4E-4510-92FB-2D27AFF89D02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6842D733-A4DB-42A5-A5D9-A6F726C0147B}" type="presOf" srcId="{BDAF64F4-E5AE-4EA7-9D80-ACC0F6CDBCA3}" destId="{2564A125-7ECA-4662-A412-C6F4C271E1AE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C460CDA-E47B-4FDF-AC1B-5930023ED893}" type="presParOf" srcId="{333A1088-737F-45CB-B68E-254E46348037}" destId="{F5ABB229-8D3B-4694-996A-96F23CF14429}" srcOrd="0" destOrd="0" presId="urn:microsoft.com/office/officeart/2005/8/layout/target3"/>
    <dgm:cxn modelId="{B4361EB5-B3B0-4396-8E8B-62D1A157E39D}" type="presParOf" srcId="{333A1088-737F-45CB-B68E-254E46348037}" destId="{F41139FD-01EE-4571-8B17-4FB00FC51163}" srcOrd="1" destOrd="0" presId="urn:microsoft.com/office/officeart/2005/8/layout/target3"/>
    <dgm:cxn modelId="{5AD567D3-06CE-45B2-8D61-507A05F1D33C}" type="presParOf" srcId="{333A1088-737F-45CB-B68E-254E46348037}" destId="{D005CE8C-CC26-4C3E-AC11-E15060ECD759}" srcOrd="2" destOrd="0" presId="urn:microsoft.com/office/officeart/2005/8/layout/target3"/>
    <dgm:cxn modelId="{3BA01FA0-A705-4258-B7BB-4C71FA2BF423}" type="presParOf" srcId="{333A1088-737F-45CB-B68E-254E46348037}" destId="{2C702D82-9B77-49B7-9568-BB8EB47C3372}" srcOrd="3" destOrd="0" presId="urn:microsoft.com/office/officeart/2005/8/layout/target3"/>
    <dgm:cxn modelId="{95EE1835-52CB-4336-BBB1-3075C90BE81C}" type="presParOf" srcId="{333A1088-737F-45CB-B68E-254E46348037}" destId="{A52A0455-90FF-4808-ABD0-F02540D31D5A}" srcOrd="4" destOrd="0" presId="urn:microsoft.com/office/officeart/2005/8/layout/target3"/>
    <dgm:cxn modelId="{C5B8F3B7-C7A2-41EB-B3B1-795962FD3711}" type="presParOf" srcId="{333A1088-737F-45CB-B68E-254E46348037}" destId="{6140AFEC-043D-4C43-A2F9-D0F5331DF3A3}" srcOrd="5" destOrd="0" presId="urn:microsoft.com/office/officeart/2005/8/layout/target3"/>
    <dgm:cxn modelId="{3642DA9C-5813-446A-82ED-8126974579D9}" type="presParOf" srcId="{333A1088-737F-45CB-B68E-254E46348037}" destId="{9358AC05-5D7D-4327-9F80-1AD486AEA664}" srcOrd="6" destOrd="0" presId="urn:microsoft.com/office/officeart/2005/8/layout/target3"/>
    <dgm:cxn modelId="{82D2F277-7814-4AFE-B6DC-E8D77F9DC02E}" type="presParOf" srcId="{333A1088-737F-45CB-B68E-254E46348037}" destId="{313FC574-E1CD-4FB4-B054-0B805CE0447D}" srcOrd="7" destOrd="0" presId="urn:microsoft.com/office/officeart/2005/8/layout/target3"/>
    <dgm:cxn modelId="{23102447-95D8-4640-8532-922E5F908DF3}" type="presParOf" srcId="{333A1088-737F-45CB-B68E-254E46348037}" destId="{619D679B-A015-4ECF-8348-D1034C574F40}" srcOrd="8" destOrd="0" presId="urn:microsoft.com/office/officeart/2005/8/layout/target3"/>
    <dgm:cxn modelId="{7E4E1C58-003B-4CF3-AEB1-402E90EBD449}" type="presParOf" srcId="{333A1088-737F-45CB-B68E-254E46348037}" destId="{322283A8-4A27-4CDA-BAE3-F381106A9174}" srcOrd="9" destOrd="0" presId="urn:microsoft.com/office/officeart/2005/8/layout/target3"/>
    <dgm:cxn modelId="{4AB64CB9-3810-4BEF-BCC2-736B0366DBB8}" type="presParOf" srcId="{333A1088-737F-45CB-B68E-254E46348037}" destId="{FFC9F71D-1B4F-4AD9-A4A6-86ADEFC8AF5C}" srcOrd="10" destOrd="0" presId="urn:microsoft.com/office/officeart/2005/8/layout/target3"/>
    <dgm:cxn modelId="{9B727B9B-CF07-49B5-A4E5-073D3E184558}" type="presParOf" srcId="{333A1088-737F-45CB-B68E-254E46348037}" destId="{25B08C86-7E15-44DC-BE7F-FFB55DD49D12}" srcOrd="11" destOrd="0" presId="urn:microsoft.com/office/officeart/2005/8/layout/target3"/>
    <dgm:cxn modelId="{7F4C84EB-34AA-4894-8B96-203CF55E04AE}" type="presParOf" srcId="{333A1088-737F-45CB-B68E-254E46348037}" destId="{B051641B-A4EE-4A46-B4A1-1350B7977B07}" srcOrd="12" destOrd="0" presId="urn:microsoft.com/office/officeart/2005/8/layout/target3"/>
    <dgm:cxn modelId="{F799193E-B410-45A7-9166-2CFE5D78FF98}" type="presParOf" srcId="{333A1088-737F-45CB-B68E-254E46348037}" destId="{878D5BAD-50B3-4C78-A792-B62D7D586367}" srcOrd="13" destOrd="0" presId="urn:microsoft.com/office/officeart/2005/8/layout/target3"/>
    <dgm:cxn modelId="{45D4E3B1-DF00-4C27-8B5B-F686BC0C2A94}" type="presParOf" srcId="{333A1088-737F-45CB-B68E-254E46348037}" destId="{BF33B06E-07AC-4990-9974-CA0E3351EA65}" srcOrd="14" destOrd="0" presId="urn:microsoft.com/office/officeart/2005/8/layout/target3"/>
    <dgm:cxn modelId="{56C9469B-8B7F-479C-B1EA-2DBA49A56EB0}" type="presParOf" srcId="{333A1088-737F-45CB-B68E-254E46348037}" destId="{FBA732D2-234B-42E4-9909-19B307D4B33D}" srcOrd="15" destOrd="0" presId="urn:microsoft.com/office/officeart/2005/8/layout/target3"/>
    <dgm:cxn modelId="{6AAF0C1A-4645-4137-867D-72460E06D8D3}" type="presParOf" srcId="{333A1088-737F-45CB-B68E-254E46348037}" destId="{ABC96B76-17FD-409C-ACE8-2900899DB5EE}" srcOrd="16" destOrd="0" presId="urn:microsoft.com/office/officeart/2005/8/layout/target3"/>
    <dgm:cxn modelId="{7324B351-2B13-40F8-AB6F-11C4FDBDC50B}" type="presParOf" srcId="{333A1088-737F-45CB-B68E-254E46348037}" destId="{EB61C319-965B-4D80-A675-B8E4586A83D2}" srcOrd="17" destOrd="0" presId="urn:microsoft.com/office/officeart/2005/8/layout/target3"/>
    <dgm:cxn modelId="{FEAD2ED8-8C80-4771-A911-83F031783906}" type="presParOf" srcId="{333A1088-737F-45CB-B68E-254E46348037}" destId="{AED2198E-93D5-4001-81B4-73124B309672}" srcOrd="18" destOrd="0" presId="urn:microsoft.com/office/officeart/2005/8/layout/target3"/>
    <dgm:cxn modelId="{34768120-2202-4A9C-A05C-4DE7D65184FF}" type="presParOf" srcId="{333A1088-737F-45CB-B68E-254E46348037}" destId="{2BE915AB-18AA-4053-B92C-3BFC9ED204BB}" srcOrd="19" destOrd="0" presId="urn:microsoft.com/office/officeart/2005/8/layout/target3"/>
    <dgm:cxn modelId="{51016682-DDB2-4D83-ACE8-340A917A85CE}" type="presParOf" srcId="{333A1088-737F-45CB-B68E-254E46348037}" destId="{6BB5E863-4638-4E1D-BFDE-399D028AC4ED}" srcOrd="20" destOrd="0" presId="urn:microsoft.com/office/officeart/2005/8/layout/target3"/>
    <dgm:cxn modelId="{B3B2CB4E-F05A-4D99-A05B-262E4C8330DC}" type="presParOf" srcId="{333A1088-737F-45CB-B68E-254E46348037}" destId="{5A5FFA88-C948-4069-8E93-59FA12366E83}" srcOrd="21" destOrd="0" presId="urn:microsoft.com/office/officeart/2005/8/layout/target3"/>
    <dgm:cxn modelId="{77272A95-2502-40AF-BCD6-DC27CF8BF033}" type="presParOf" srcId="{333A1088-737F-45CB-B68E-254E46348037}" destId="{2564A125-7ECA-4662-A412-C6F4C271E1AE}" srcOrd="22" destOrd="0" presId="urn:microsoft.com/office/officeart/2005/8/layout/target3"/>
    <dgm:cxn modelId="{937AC9BB-1668-4416-866E-C6D6F0DFD577}" type="presParOf" srcId="{333A1088-737F-45CB-B68E-254E46348037}" destId="{00901F05-B3E8-4D03-9054-D4D3B92A5B31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DF107BB-28AA-4723-AA3C-809A37653C6B}" type="doc">
      <dgm:prSet loTypeId="urn:microsoft.com/office/officeart/2005/8/layout/vList4#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cs-CZ"/>
        </a:p>
      </dgm:t>
    </dgm:pt>
    <dgm:pt modelId="{949CB9D0-399F-480D-9FD8-AE1E142F418E}">
      <dgm:prSet phldrT="[Text]"/>
      <dgm:spPr/>
      <dgm:t>
        <a:bodyPr/>
        <a:lstStyle/>
        <a:p>
          <a:r>
            <a:rPr lang="cs-CZ" dirty="0" smtClean="0"/>
            <a:t>Are </a:t>
          </a:r>
          <a:r>
            <a:rPr lang="cs-CZ" dirty="0" err="1" smtClean="0"/>
            <a:t>they</a:t>
          </a:r>
          <a:r>
            <a:rPr lang="cs-CZ" dirty="0" smtClean="0"/>
            <a:t> </a:t>
          </a:r>
          <a:r>
            <a:rPr lang="cs-CZ" dirty="0" err="1" smtClean="0"/>
            <a:t>from</a:t>
          </a:r>
          <a:r>
            <a:rPr lang="cs-CZ" dirty="0" smtClean="0"/>
            <a:t> Italy?</a:t>
          </a:r>
          <a:endParaRPr lang="cs-CZ" dirty="0"/>
        </a:p>
      </dgm:t>
    </dgm:pt>
    <dgm:pt modelId="{CC686808-9A52-45B3-AB9F-6B8EC7DF3ED9}" type="parTrans" cxnId="{EEEF2B68-61D7-4960-BC03-861AB7C1CDB3}">
      <dgm:prSet/>
      <dgm:spPr/>
      <dgm:t>
        <a:bodyPr/>
        <a:lstStyle/>
        <a:p>
          <a:endParaRPr lang="cs-CZ"/>
        </a:p>
      </dgm:t>
    </dgm:pt>
    <dgm:pt modelId="{60994383-1D7C-493F-8737-60DDC193F28E}" type="sibTrans" cxnId="{EEEF2B68-61D7-4960-BC03-861AB7C1CDB3}">
      <dgm:prSet/>
      <dgm:spPr/>
      <dgm:t>
        <a:bodyPr/>
        <a:lstStyle/>
        <a:p>
          <a:endParaRPr lang="cs-CZ"/>
        </a:p>
      </dgm:t>
    </dgm:pt>
    <dgm:pt modelId="{6B330280-A9D4-4B43-88D7-3F07909115B0}">
      <dgm:prSet phldrT="[Text]"/>
      <dgm:spPr/>
      <dgm:t>
        <a:bodyPr/>
        <a:lstStyle/>
        <a:p>
          <a:r>
            <a:rPr lang="cs-CZ" dirty="0" smtClean="0"/>
            <a:t>No, </a:t>
          </a:r>
          <a:r>
            <a:rPr lang="cs-CZ" dirty="0" err="1" smtClean="0"/>
            <a:t>they</a:t>
          </a:r>
          <a:r>
            <a:rPr lang="cs-CZ" dirty="0" smtClean="0"/>
            <a:t> </a:t>
          </a:r>
          <a:r>
            <a:rPr lang="cs-CZ" dirty="0" err="1" smtClean="0"/>
            <a:t>aren´t</a:t>
          </a:r>
          <a:r>
            <a:rPr lang="cs-CZ" dirty="0" smtClean="0"/>
            <a:t>.</a:t>
          </a:r>
          <a:endParaRPr lang="cs-CZ" dirty="0"/>
        </a:p>
      </dgm:t>
    </dgm:pt>
    <dgm:pt modelId="{29B1280B-78B1-48AB-9005-C11BC57A0AA1}" type="parTrans" cxnId="{1BC9F63E-B85A-4960-9CAF-7CA5B4002AC7}">
      <dgm:prSet/>
      <dgm:spPr/>
      <dgm:t>
        <a:bodyPr/>
        <a:lstStyle/>
        <a:p>
          <a:endParaRPr lang="cs-CZ"/>
        </a:p>
      </dgm:t>
    </dgm:pt>
    <dgm:pt modelId="{0494FFAB-DCB2-4DB2-9445-F29B4A574C51}" type="sibTrans" cxnId="{1BC9F63E-B85A-4960-9CAF-7CA5B4002AC7}">
      <dgm:prSet/>
      <dgm:spPr/>
      <dgm:t>
        <a:bodyPr/>
        <a:lstStyle/>
        <a:p>
          <a:endParaRPr lang="cs-CZ"/>
        </a:p>
      </dgm:t>
    </dgm:pt>
    <dgm:pt modelId="{77EC832B-B92A-47F1-A2C1-11FFA03D8DAB}">
      <dgm:prSet phldrT="[Text]"/>
      <dgm:spPr/>
      <dgm:t>
        <a:bodyPr/>
        <a:lstStyle/>
        <a:p>
          <a:r>
            <a:rPr lang="cs-CZ" dirty="0" err="1" smtClean="0"/>
            <a:t>They</a:t>
          </a:r>
          <a:r>
            <a:rPr lang="cs-CZ" dirty="0" smtClean="0"/>
            <a:t> are </a:t>
          </a:r>
          <a:r>
            <a:rPr lang="cs-CZ" dirty="0" err="1" smtClean="0"/>
            <a:t>from</a:t>
          </a:r>
          <a:r>
            <a:rPr lang="cs-CZ" dirty="0" smtClean="0"/>
            <a:t> France.</a:t>
          </a:r>
          <a:endParaRPr lang="cs-CZ" dirty="0"/>
        </a:p>
      </dgm:t>
    </dgm:pt>
    <dgm:pt modelId="{84F58495-B657-4C90-96D8-7D6E8A109730}" type="parTrans" cxnId="{361E0977-F67D-45DF-81D1-0F6505E2F57C}">
      <dgm:prSet/>
      <dgm:spPr/>
      <dgm:t>
        <a:bodyPr/>
        <a:lstStyle/>
        <a:p>
          <a:endParaRPr lang="cs-CZ"/>
        </a:p>
      </dgm:t>
    </dgm:pt>
    <dgm:pt modelId="{77DD20AB-9683-48AC-B622-3CBE828526C3}" type="sibTrans" cxnId="{361E0977-F67D-45DF-81D1-0F6505E2F57C}">
      <dgm:prSet/>
      <dgm:spPr/>
      <dgm:t>
        <a:bodyPr/>
        <a:lstStyle/>
        <a:p>
          <a:endParaRPr lang="cs-CZ"/>
        </a:p>
      </dgm:t>
    </dgm:pt>
    <dgm:pt modelId="{00DAE8B1-2884-4399-8C3C-73E8D6965048}">
      <dgm:prSet phldrT="[Text]"/>
      <dgm:spPr/>
      <dgm:t>
        <a:bodyPr/>
        <a:lstStyle/>
        <a:p>
          <a:r>
            <a:rPr lang="cs-CZ" dirty="0" smtClean="0"/>
            <a:t>Are </a:t>
          </a:r>
          <a:r>
            <a:rPr lang="cs-CZ" dirty="0" err="1" smtClean="0"/>
            <a:t>we</a:t>
          </a:r>
          <a:r>
            <a:rPr lang="cs-CZ" dirty="0" smtClean="0"/>
            <a:t> </a:t>
          </a:r>
          <a:r>
            <a:rPr lang="cs-CZ" dirty="0" err="1" smtClean="0"/>
            <a:t>from</a:t>
          </a:r>
          <a:r>
            <a:rPr lang="cs-CZ" dirty="0" smtClean="0"/>
            <a:t> </a:t>
          </a:r>
          <a:r>
            <a:rPr lang="cs-CZ" dirty="0" err="1" smtClean="0"/>
            <a:t>Poland</a:t>
          </a:r>
          <a:r>
            <a:rPr lang="cs-CZ" dirty="0" smtClean="0"/>
            <a:t>?</a:t>
          </a:r>
          <a:endParaRPr lang="cs-CZ" dirty="0"/>
        </a:p>
      </dgm:t>
    </dgm:pt>
    <dgm:pt modelId="{E9D7C7F3-69C0-4092-9D63-B634B92C2AF8}" type="parTrans" cxnId="{36ECA31A-2CE5-4145-988D-00CDBCFCD1F0}">
      <dgm:prSet/>
      <dgm:spPr/>
      <dgm:t>
        <a:bodyPr/>
        <a:lstStyle/>
        <a:p>
          <a:endParaRPr lang="cs-CZ"/>
        </a:p>
      </dgm:t>
    </dgm:pt>
    <dgm:pt modelId="{136362A0-80DC-425D-AA20-EB40F4E267D8}" type="sibTrans" cxnId="{36ECA31A-2CE5-4145-988D-00CDBCFCD1F0}">
      <dgm:prSet/>
      <dgm:spPr/>
      <dgm:t>
        <a:bodyPr/>
        <a:lstStyle/>
        <a:p>
          <a:endParaRPr lang="cs-CZ"/>
        </a:p>
      </dgm:t>
    </dgm:pt>
    <dgm:pt modelId="{45BEF74D-3A2C-47EF-A80E-BAFB23061369}">
      <dgm:prSet phldrT="[Text]"/>
      <dgm:spPr/>
      <dgm:t>
        <a:bodyPr/>
        <a:lstStyle/>
        <a:p>
          <a:r>
            <a:rPr lang="cs-CZ" dirty="0" smtClean="0"/>
            <a:t>No, </a:t>
          </a:r>
          <a:r>
            <a:rPr lang="cs-CZ" dirty="0" err="1" smtClean="0"/>
            <a:t>we</a:t>
          </a:r>
          <a:r>
            <a:rPr lang="cs-CZ" dirty="0" smtClean="0"/>
            <a:t> </a:t>
          </a:r>
          <a:r>
            <a:rPr lang="cs-CZ" dirty="0" err="1" smtClean="0"/>
            <a:t>aren´t</a:t>
          </a:r>
          <a:r>
            <a:rPr lang="cs-CZ" dirty="0" smtClean="0"/>
            <a:t>.</a:t>
          </a:r>
          <a:endParaRPr lang="cs-CZ" dirty="0"/>
        </a:p>
      </dgm:t>
    </dgm:pt>
    <dgm:pt modelId="{F7DB619D-4F7C-4BAD-A2F6-3193ADB8FC51}" type="parTrans" cxnId="{9271A406-8D8A-4E90-8F91-2F5E0A64A502}">
      <dgm:prSet/>
      <dgm:spPr/>
      <dgm:t>
        <a:bodyPr/>
        <a:lstStyle/>
        <a:p>
          <a:endParaRPr lang="cs-CZ"/>
        </a:p>
      </dgm:t>
    </dgm:pt>
    <dgm:pt modelId="{FDFED6D1-CB4E-4C43-A22B-B4B00B6A1435}" type="sibTrans" cxnId="{9271A406-8D8A-4E90-8F91-2F5E0A64A502}">
      <dgm:prSet/>
      <dgm:spPr/>
      <dgm:t>
        <a:bodyPr/>
        <a:lstStyle/>
        <a:p>
          <a:endParaRPr lang="cs-CZ"/>
        </a:p>
      </dgm:t>
    </dgm:pt>
    <dgm:pt modelId="{E241C8DA-E65C-42DC-A6C5-A693FB594C8D}">
      <dgm:prSet phldrT="[Text]"/>
      <dgm:spPr/>
      <dgm:t>
        <a:bodyPr/>
        <a:lstStyle/>
        <a:p>
          <a:r>
            <a:rPr lang="cs-CZ" dirty="0" err="1" smtClean="0"/>
            <a:t>We</a:t>
          </a:r>
          <a:r>
            <a:rPr lang="cs-CZ" dirty="0" smtClean="0"/>
            <a:t> are </a:t>
          </a:r>
          <a:r>
            <a:rPr lang="cs-CZ" dirty="0" err="1" smtClean="0"/>
            <a:t>from</a:t>
          </a:r>
          <a:r>
            <a:rPr lang="cs-CZ" dirty="0" smtClean="0"/>
            <a:t> Italy.</a:t>
          </a:r>
          <a:endParaRPr lang="cs-CZ" dirty="0"/>
        </a:p>
      </dgm:t>
    </dgm:pt>
    <dgm:pt modelId="{9D2F0217-B9BF-49FA-A62D-06CA55A3697A}" type="parTrans" cxnId="{CD305AD5-7EAD-4CDE-BB60-6B8F279819FC}">
      <dgm:prSet/>
      <dgm:spPr/>
      <dgm:t>
        <a:bodyPr/>
        <a:lstStyle/>
        <a:p>
          <a:endParaRPr lang="cs-CZ"/>
        </a:p>
      </dgm:t>
    </dgm:pt>
    <dgm:pt modelId="{8E942C74-50F5-407D-BC26-AE01FEC38C5B}" type="sibTrans" cxnId="{CD305AD5-7EAD-4CDE-BB60-6B8F279819FC}">
      <dgm:prSet/>
      <dgm:spPr/>
      <dgm:t>
        <a:bodyPr/>
        <a:lstStyle/>
        <a:p>
          <a:endParaRPr lang="cs-CZ"/>
        </a:p>
      </dgm:t>
    </dgm:pt>
    <dgm:pt modelId="{2ADAA6A8-56A2-482D-97A4-D841496D5E7C}">
      <dgm:prSet phldrT="[Text]"/>
      <dgm:spPr/>
      <dgm:t>
        <a:bodyPr/>
        <a:lstStyle/>
        <a:p>
          <a:r>
            <a:rPr lang="cs-CZ" dirty="0" smtClean="0"/>
            <a:t>Are </a:t>
          </a:r>
          <a:r>
            <a:rPr lang="cs-CZ" dirty="0" err="1" smtClean="0"/>
            <a:t>you</a:t>
          </a:r>
          <a:r>
            <a:rPr lang="cs-CZ" dirty="0" smtClean="0"/>
            <a:t> </a:t>
          </a:r>
          <a:r>
            <a:rPr lang="cs-CZ" dirty="0" err="1" smtClean="0"/>
            <a:t>from</a:t>
          </a:r>
          <a:r>
            <a:rPr lang="cs-CZ" dirty="0" smtClean="0"/>
            <a:t> </a:t>
          </a:r>
          <a:r>
            <a:rPr lang="cs-CZ" dirty="0" err="1" smtClean="0"/>
            <a:t>Russia</a:t>
          </a:r>
          <a:r>
            <a:rPr lang="cs-CZ" dirty="0" smtClean="0"/>
            <a:t>.</a:t>
          </a:r>
          <a:endParaRPr lang="cs-CZ" dirty="0"/>
        </a:p>
      </dgm:t>
    </dgm:pt>
    <dgm:pt modelId="{A6072825-A079-4EF3-BF22-3DA59BD61D03}" type="parTrans" cxnId="{28B1A90D-25FF-4DB8-A8AF-B919C78D6634}">
      <dgm:prSet/>
      <dgm:spPr/>
      <dgm:t>
        <a:bodyPr/>
        <a:lstStyle/>
        <a:p>
          <a:endParaRPr lang="cs-CZ"/>
        </a:p>
      </dgm:t>
    </dgm:pt>
    <dgm:pt modelId="{47D14E32-E12F-4FE7-B5CA-B5F57BB801B5}" type="sibTrans" cxnId="{28B1A90D-25FF-4DB8-A8AF-B919C78D6634}">
      <dgm:prSet/>
      <dgm:spPr/>
      <dgm:t>
        <a:bodyPr/>
        <a:lstStyle/>
        <a:p>
          <a:endParaRPr lang="cs-CZ"/>
        </a:p>
      </dgm:t>
    </dgm:pt>
    <dgm:pt modelId="{C2CE4F83-6B58-4DCD-BD62-CD270A98A40A}">
      <dgm:prSet phldrT="[Text]"/>
      <dgm:spPr/>
      <dgm:t>
        <a:bodyPr/>
        <a:lstStyle/>
        <a:p>
          <a:r>
            <a:rPr lang="cs-CZ" dirty="0" smtClean="0"/>
            <a:t>No, </a:t>
          </a:r>
          <a:r>
            <a:rPr lang="cs-CZ" dirty="0" err="1" smtClean="0"/>
            <a:t>we</a:t>
          </a:r>
          <a:r>
            <a:rPr lang="cs-CZ" dirty="0" smtClean="0"/>
            <a:t> </a:t>
          </a:r>
          <a:r>
            <a:rPr lang="cs-CZ" dirty="0" err="1" smtClean="0"/>
            <a:t>aren´t</a:t>
          </a:r>
          <a:r>
            <a:rPr lang="cs-CZ" dirty="0" smtClean="0"/>
            <a:t>.</a:t>
          </a:r>
          <a:endParaRPr lang="cs-CZ" dirty="0"/>
        </a:p>
      </dgm:t>
    </dgm:pt>
    <dgm:pt modelId="{61523DBA-A8BA-4A20-9552-52FB10A4E1F2}" type="parTrans" cxnId="{FB7CCEEA-7D86-4C8A-BA1A-1EC14E2839E4}">
      <dgm:prSet/>
      <dgm:spPr/>
      <dgm:t>
        <a:bodyPr/>
        <a:lstStyle/>
        <a:p>
          <a:endParaRPr lang="cs-CZ"/>
        </a:p>
      </dgm:t>
    </dgm:pt>
    <dgm:pt modelId="{D8A44E31-778C-4E18-9845-87E4BCF1FE56}" type="sibTrans" cxnId="{FB7CCEEA-7D86-4C8A-BA1A-1EC14E2839E4}">
      <dgm:prSet/>
      <dgm:spPr/>
      <dgm:t>
        <a:bodyPr/>
        <a:lstStyle/>
        <a:p>
          <a:endParaRPr lang="cs-CZ"/>
        </a:p>
      </dgm:t>
    </dgm:pt>
    <dgm:pt modelId="{455DC4FC-81CD-45BE-B554-867E38FA2A6F}">
      <dgm:prSet phldrT="[Text]"/>
      <dgm:spPr/>
      <dgm:t>
        <a:bodyPr/>
        <a:lstStyle/>
        <a:p>
          <a:r>
            <a:rPr lang="cs-CZ" dirty="0" err="1" smtClean="0"/>
            <a:t>We</a:t>
          </a:r>
          <a:r>
            <a:rPr lang="cs-CZ" dirty="0" smtClean="0"/>
            <a:t> are </a:t>
          </a:r>
          <a:r>
            <a:rPr lang="cs-CZ" dirty="0" err="1" smtClean="0"/>
            <a:t>the</a:t>
          </a:r>
          <a:r>
            <a:rPr lang="cs-CZ" dirty="0" smtClean="0"/>
            <a:t> United </a:t>
          </a:r>
          <a:r>
            <a:rPr lang="cs-CZ" dirty="0" err="1" smtClean="0"/>
            <a:t>States</a:t>
          </a:r>
          <a:r>
            <a:rPr lang="cs-CZ" dirty="0" smtClean="0"/>
            <a:t>.</a:t>
          </a:r>
          <a:endParaRPr lang="cs-CZ" dirty="0"/>
        </a:p>
      </dgm:t>
    </dgm:pt>
    <dgm:pt modelId="{04A5546D-C92E-49C5-AFAD-8373BC628DFF}" type="parTrans" cxnId="{258CE2AD-B6ED-42DD-A4D3-85893C52B8FA}">
      <dgm:prSet/>
      <dgm:spPr/>
      <dgm:t>
        <a:bodyPr/>
        <a:lstStyle/>
        <a:p>
          <a:endParaRPr lang="cs-CZ"/>
        </a:p>
      </dgm:t>
    </dgm:pt>
    <dgm:pt modelId="{A3D17A7C-D15F-4F25-A3A1-E14532101C86}" type="sibTrans" cxnId="{258CE2AD-B6ED-42DD-A4D3-85893C52B8FA}">
      <dgm:prSet/>
      <dgm:spPr/>
      <dgm:t>
        <a:bodyPr/>
        <a:lstStyle/>
        <a:p>
          <a:endParaRPr lang="cs-CZ"/>
        </a:p>
      </dgm:t>
    </dgm:pt>
    <dgm:pt modelId="{D668797F-73B3-4013-A959-E5045E8E3BB8}" type="pres">
      <dgm:prSet presAssocID="{4DF107BB-28AA-4723-AA3C-809A37653C6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3E7BC07-3721-4D63-A4CA-1A3D4715E3CC}" type="pres">
      <dgm:prSet presAssocID="{949CB9D0-399F-480D-9FD8-AE1E142F418E}" presName="comp" presStyleCnt="0"/>
      <dgm:spPr/>
    </dgm:pt>
    <dgm:pt modelId="{453E6BBD-8765-4CE4-9ACF-764D2D81F024}" type="pres">
      <dgm:prSet presAssocID="{949CB9D0-399F-480D-9FD8-AE1E142F418E}" presName="box" presStyleLbl="node1" presStyleIdx="0" presStyleCnt="3"/>
      <dgm:spPr/>
      <dgm:t>
        <a:bodyPr/>
        <a:lstStyle/>
        <a:p>
          <a:endParaRPr lang="cs-CZ"/>
        </a:p>
      </dgm:t>
    </dgm:pt>
    <dgm:pt modelId="{015D1940-0C61-43FB-8523-4E8554DC8509}" type="pres">
      <dgm:prSet presAssocID="{949CB9D0-399F-480D-9FD8-AE1E142F418E}" presName="img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26000" r="-26000"/>
          </a:stretch>
        </a:blipFill>
      </dgm:spPr>
    </dgm:pt>
    <dgm:pt modelId="{2B38EF2F-2D39-4388-AA78-A439BE7040C2}" type="pres">
      <dgm:prSet presAssocID="{949CB9D0-399F-480D-9FD8-AE1E142F418E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DA9494-0730-470F-9909-A5EABBA2414D}" type="pres">
      <dgm:prSet presAssocID="{60994383-1D7C-493F-8737-60DDC193F28E}" presName="spacer" presStyleCnt="0"/>
      <dgm:spPr/>
    </dgm:pt>
    <dgm:pt modelId="{7C3F1F8E-0386-4EC2-84C7-52B903DFFD3C}" type="pres">
      <dgm:prSet presAssocID="{00DAE8B1-2884-4399-8C3C-73E8D6965048}" presName="comp" presStyleCnt="0"/>
      <dgm:spPr/>
    </dgm:pt>
    <dgm:pt modelId="{AD17284D-6C8A-4142-8922-8063B49DD5D0}" type="pres">
      <dgm:prSet presAssocID="{00DAE8B1-2884-4399-8C3C-73E8D6965048}" presName="box" presStyleLbl="node1" presStyleIdx="1" presStyleCnt="3"/>
      <dgm:spPr/>
      <dgm:t>
        <a:bodyPr/>
        <a:lstStyle/>
        <a:p>
          <a:endParaRPr lang="cs-CZ"/>
        </a:p>
      </dgm:t>
    </dgm:pt>
    <dgm:pt modelId="{D31E9784-52EC-44A0-9B2A-3AD080408D42}" type="pres">
      <dgm:prSet presAssocID="{00DAE8B1-2884-4399-8C3C-73E8D6965048}" presName="img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26000" r="-26000"/>
          </a:stretch>
        </a:blipFill>
      </dgm:spPr>
    </dgm:pt>
    <dgm:pt modelId="{2611172F-FB0E-456F-A343-BD7E2D270E5B}" type="pres">
      <dgm:prSet presAssocID="{00DAE8B1-2884-4399-8C3C-73E8D6965048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F324D2-A558-4E7F-B207-C6B2420ED6B8}" type="pres">
      <dgm:prSet presAssocID="{136362A0-80DC-425D-AA20-EB40F4E267D8}" presName="spacer" presStyleCnt="0"/>
      <dgm:spPr/>
    </dgm:pt>
    <dgm:pt modelId="{FD37CEBE-DFDC-4099-88E3-13888AE26767}" type="pres">
      <dgm:prSet presAssocID="{2ADAA6A8-56A2-482D-97A4-D841496D5E7C}" presName="comp" presStyleCnt="0"/>
      <dgm:spPr/>
    </dgm:pt>
    <dgm:pt modelId="{082E65A3-3AE5-486D-9FAE-873E8ED466D7}" type="pres">
      <dgm:prSet presAssocID="{2ADAA6A8-56A2-482D-97A4-D841496D5E7C}" presName="box" presStyleLbl="node1" presStyleIdx="2" presStyleCnt="3"/>
      <dgm:spPr/>
      <dgm:t>
        <a:bodyPr/>
        <a:lstStyle/>
        <a:p>
          <a:endParaRPr lang="cs-CZ"/>
        </a:p>
      </dgm:t>
    </dgm:pt>
    <dgm:pt modelId="{E1D61F02-6DD0-4153-917A-9E16F65F3872}" type="pres">
      <dgm:prSet presAssocID="{2ADAA6A8-56A2-482D-97A4-D841496D5E7C}" presName="img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26000" r="-26000"/>
          </a:stretch>
        </a:blipFill>
      </dgm:spPr>
    </dgm:pt>
    <dgm:pt modelId="{980FF099-D4DB-4647-BE32-6A72A5D35ED9}" type="pres">
      <dgm:prSet presAssocID="{2ADAA6A8-56A2-482D-97A4-D841496D5E7C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8519272-0FD5-4D55-9796-F88B156AB82C}" type="presOf" srcId="{949CB9D0-399F-480D-9FD8-AE1E142F418E}" destId="{453E6BBD-8765-4CE4-9ACF-764D2D81F024}" srcOrd="0" destOrd="0" presId="urn:microsoft.com/office/officeart/2005/8/layout/vList4#1"/>
    <dgm:cxn modelId="{36ECA31A-2CE5-4145-988D-00CDBCFCD1F0}" srcId="{4DF107BB-28AA-4723-AA3C-809A37653C6B}" destId="{00DAE8B1-2884-4399-8C3C-73E8D6965048}" srcOrd="1" destOrd="0" parTransId="{E9D7C7F3-69C0-4092-9D63-B634B92C2AF8}" sibTransId="{136362A0-80DC-425D-AA20-EB40F4E267D8}"/>
    <dgm:cxn modelId="{3BBC81A7-CF58-4027-802B-FA156A50312A}" type="presOf" srcId="{C2CE4F83-6B58-4DCD-BD62-CD270A98A40A}" destId="{980FF099-D4DB-4647-BE32-6A72A5D35ED9}" srcOrd="1" destOrd="1" presId="urn:microsoft.com/office/officeart/2005/8/layout/vList4#1"/>
    <dgm:cxn modelId="{6FD5B55B-2836-49D5-AAEC-1FD34CBD6598}" type="presOf" srcId="{45BEF74D-3A2C-47EF-A80E-BAFB23061369}" destId="{2611172F-FB0E-456F-A343-BD7E2D270E5B}" srcOrd="1" destOrd="1" presId="urn:microsoft.com/office/officeart/2005/8/layout/vList4#1"/>
    <dgm:cxn modelId="{843BC4CC-B8D5-44C1-A321-6954EC083911}" type="presOf" srcId="{2ADAA6A8-56A2-482D-97A4-D841496D5E7C}" destId="{980FF099-D4DB-4647-BE32-6A72A5D35ED9}" srcOrd="1" destOrd="0" presId="urn:microsoft.com/office/officeart/2005/8/layout/vList4#1"/>
    <dgm:cxn modelId="{CD305AD5-7EAD-4CDE-BB60-6B8F279819FC}" srcId="{00DAE8B1-2884-4399-8C3C-73E8D6965048}" destId="{E241C8DA-E65C-42DC-A6C5-A693FB594C8D}" srcOrd="1" destOrd="0" parTransId="{9D2F0217-B9BF-49FA-A62D-06CA55A3697A}" sibTransId="{8E942C74-50F5-407D-BC26-AE01FEC38C5B}"/>
    <dgm:cxn modelId="{0CCC051F-1BDC-4BBC-B661-64472205838A}" type="presOf" srcId="{4DF107BB-28AA-4723-AA3C-809A37653C6B}" destId="{D668797F-73B3-4013-A959-E5045E8E3BB8}" srcOrd="0" destOrd="0" presId="urn:microsoft.com/office/officeart/2005/8/layout/vList4#1"/>
    <dgm:cxn modelId="{258CE2AD-B6ED-42DD-A4D3-85893C52B8FA}" srcId="{2ADAA6A8-56A2-482D-97A4-D841496D5E7C}" destId="{455DC4FC-81CD-45BE-B554-867E38FA2A6F}" srcOrd="1" destOrd="0" parTransId="{04A5546D-C92E-49C5-AFAD-8373BC628DFF}" sibTransId="{A3D17A7C-D15F-4F25-A3A1-E14532101C86}"/>
    <dgm:cxn modelId="{1BC9F63E-B85A-4960-9CAF-7CA5B4002AC7}" srcId="{949CB9D0-399F-480D-9FD8-AE1E142F418E}" destId="{6B330280-A9D4-4B43-88D7-3F07909115B0}" srcOrd="0" destOrd="0" parTransId="{29B1280B-78B1-48AB-9005-C11BC57A0AA1}" sibTransId="{0494FFAB-DCB2-4DB2-9445-F29B4A574C51}"/>
    <dgm:cxn modelId="{8C93DD5C-12F4-4853-8906-C084CD334365}" type="presOf" srcId="{77EC832B-B92A-47F1-A2C1-11FFA03D8DAB}" destId="{453E6BBD-8765-4CE4-9ACF-764D2D81F024}" srcOrd="0" destOrd="2" presId="urn:microsoft.com/office/officeart/2005/8/layout/vList4#1"/>
    <dgm:cxn modelId="{FB7CCEEA-7D86-4C8A-BA1A-1EC14E2839E4}" srcId="{2ADAA6A8-56A2-482D-97A4-D841496D5E7C}" destId="{C2CE4F83-6B58-4DCD-BD62-CD270A98A40A}" srcOrd="0" destOrd="0" parTransId="{61523DBA-A8BA-4A20-9552-52FB10A4E1F2}" sibTransId="{D8A44E31-778C-4E18-9845-87E4BCF1FE56}"/>
    <dgm:cxn modelId="{361E0977-F67D-45DF-81D1-0F6505E2F57C}" srcId="{949CB9D0-399F-480D-9FD8-AE1E142F418E}" destId="{77EC832B-B92A-47F1-A2C1-11FFA03D8DAB}" srcOrd="1" destOrd="0" parTransId="{84F58495-B657-4C90-96D8-7D6E8A109730}" sibTransId="{77DD20AB-9683-48AC-B622-3CBE828526C3}"/>
    <dgm:cxn modelId="{BD444F66-CFE4-483F-ADB0-3E122A53EBD2}" type="presOf" srcId="{6B330280-A9D4-4B43-88D7-3F07909115B0}" destId="{2B38EF2F-2D39-4388-AA78-A439BE7040C2}" srcOrd="1" destOrd="1" presId="urn:microsoft.com/office/officeart/2005/8/layout/vList4#1"/>
    <dgm:cxn modelId="{27E8F6DC-A6D8-4094-B9BB-91523490CF32}" type="presOf" srcId="{00DAE8B1-2884-4399-8C3C-73E8D6965048}" destId="{2611172F-FB0E-456F-A343-BD7E2D270E5B}" srcOrd="1" destOrd="0" presId="urn:microsoft.com/office/officeart/2005/8/layout/vList4#1"/>
    <dgm:cxn modelId="{0ADA9756-ADC9-4807-A40B-41D61B5FCFC0}" type="presOf" srcId="{2ADAA6A8-56A2-482D-97A4-D841496D5E7C}" destId="{082E65A3-3AE5-486D-9FAE-873E8ED466D7}" srcOrd="0" destOrd="0" presId="urn:microsoft.com/office/officeart/2005/8/layout/vList4#1"/>
    <dgm:cxn modelId="{4233FB5C-36A8-49B9-8DAE-8B49C3804129}" type="presOf" srcId="{455DC4FC-81CD-45BE-B554-867E38FA2A6F}" destId="{082E65A3-3AE5-486D-9FAE-873E8ED466D7}" srcOrd="0" destOrd="2" presId="urn:microsoft.com/office/officeart/2005/8/layout/vList4#1"/>
    <dgm:cxn modelId="{D2900185-621F-4BF7-A07D-814933611F18}" type="presOf" srcId="{6B330280-A9D4-4B43-88D7-3F07909115B0}" destId="{453E6BBD-8765-4CE4-9ACF-764D2D81F024}" srcOrd="0" destOrd="1" presId="urn:microsoft.com/office/officeart/2005/8/layout/vList4#1"/>
    <dgm:cxn modelId="{CB2424C9-4DC9-49F3-A518-B83619D77521}" type="presOf" srcId="{455DC4FC-81CD-45BE-B554-867E38FA2A6F}" destId="{980FF099-D4DB-4647-BE32-6A72A5D35ED9}" srcOrd="1" destOrd="2" presId="urn:microsoft.com/office/officeart/2005/8/layout/vList4#1"/>
    <dgm:cxn modelId="{9271A406-8D8A-4E90-8F91-2F5E0A64A502}" srcId="{00DAE8B1-2884-4399-8C3C-73E8D6965048}" destId="{45BEF74D-3A2C-47EF-A80E-BAFB23061369}" srcOrd="0" destOrd="0" parTransId="{F7DB619D-4F7C-4BAD-A2F6-3193ADB8FC51}" sibTransId="{FDFED6D1-CB4E-4C43-A22B-B4B00B6A1435}"/>
    <dgm:cxn modelId="{E46269AA-579F-42C6-8C9F-F2372880D4AE}" type="presOf" srcId="{949CB9D0-399F-480D-9FD8-AE1E142F418E}" destId="{2B38EF2F-2D39-4388-AA78-A439BE7040C2}" srcOrd="1" destOrd="0" presId="urn:microsoft.com/office/officeart/2005/8/layout/vList4#1"/>
    <dgm:cxn modelId="{EEEF2B68-61D7-4960-BC03-861AB7C1CDB3}" srcId="{4DF107BB-28AA-4723-AA3C-809A37653C6B}" destId="{949CB9D0-399F-480D-9FD8-AE1E142F418E}" srcOrd="0" destOrd="0" parTransId="{CC686808-9A52-45B3-AB9F-6B8EC7DF3ED9}" sibTransId="{60994383-1D7C-493F-8737-60DDC193F28E}"/>
    <dgm:cxn modelId="{2AED5CF4-741B-4610-BEDE-71D138DC4C98}" type="presOf" srcId="{45BEF74D-3A2C-47EF-A80E-BAFB23061369}" destId="{AD17284D-6C8A-4142-8922-8063B49DD5D0}" srcOrd="0" destOrd="1" presId="urn:microsoft.com/office/officeart/2005/8/layout/vList4#1"/>
    <dgm:cxn modelId="{C3CB3D1E-E46A-4E66-BEC5-5CF38D54C403}" type="presOf" srcId="{00DAE8B1-2884-4399-8C3C-73E8D6965048}" destId="{AD17284D-6C8A-4142-8922-8063B49DD5D0}" srcOrd="0" destOrd="0" presId="urn:microsoft.com/office/officeart/2005/8/layout/vList4#1"/>
    <dgm:cxn modelId="{21E36707-ED6C-40A0-8646-8E26885C8892}" type="presOf" srcId="{C2CE4F83-6B58-4DCD-BD62-CD270A98A40A}" destId="{082E65A3-3AE5-486D-9FAE-873E8ED466D7}" srcOrd="0" destOrd="1" presId="urn:microsoft.com/office/officeart/2005/8/layout/vList4#1"/>
    <dgm:cxn modelId="{73E48111-B01D-4B4D-9163-57C13ADC279D}" type="presOf" srcId="{77EC832B-B92A-47F1-A2C1-11FFA03D8DAB}" destId="{2B38EF2F-2D39-4388-AA78-A439BE7040C2}" srcOrd="1" destOrd="2" presId="urn:microsoft.com/office/officeart/2005/8/layout/vList4#1"/>
    <dgm:cxn modelId="{28B1A90D-25FF-4DB8-A8AF-B919C78D6634}" srcId="{4DF107BB-28AA-4723-AA3C-809A37653C6B}" destId="{2ADAA6A8-56A2-482D-97A4-D841496D5E7C}" srcOrd="2" destOrd="0" parTransId="{A6072825-A079-4EF3-BF22-3DA59BD61D03}" sibTransId="{47D14E32-E12F-4FE7-B5CA-B5F57BB801B5}"/>
    <dgm:cxn modelId="{E17182C5-88F4-4069-A73B-865A207D1C9B}" type="presOf" srcId="{E241C8DA-E65C-42DC-A6C5-A693FB594C8D}" destId="{AD17284D-6C8A-4142-8922-8063B49DD5D0}" srcOrd="0" destOrd="2" presId="urn:microsoft.com/office/officeart/2005/8/layout/vList4#1"/>
    <dgm:cxn modelId="{EF1B044D-5F93-4A58-8C3B-8174FEFCC4E0}" type="presOf" srcId="{E241C8DA-E65C-42DC-A6C5-A693FB594C8D}" destId="{2611172F-FB0E-456F-A343-BD7E2D270E5B}" srcOrd="1" destOrd="2" presId="urn:microsoft.com/office/officeart/2005/8/layout/vList4#1"/>
    <dgm:cxn modelId="{68BD068E-E31A-4651-88B1-85BB352F80EA}" type="presParOf" srcId="{D668797F-73B3-4013-A959-E5045E8E3BB8}" destId="{43E7BC07-3721-4D63-A4CA-1A3D4715E3CC}" srcOrd="0" destOrd="0" presId="urn:microsoft.com/office/officeart/2005/8/layout/vList4#1"/>
    <dgm:cxn modelId="{BE6F8376-DE79-43EE-8CB8-BB8FCCF8F546}" type="presParOf" srcId="{43E7BC07-3721-4D63-A4CA-1A3D4715E3CC}" destId="{453E6BBD-8765-4CE4-9ACF-764D2D81F024}" srcOrd="0" destOrd="0" presId="urn:microsoft.com/office/officeart/2005/8/layout/vList4#1"/>
    <dgm:cxn modelId="{3DD1BE63-D2A6-44A1-8849-E26E00127F4F}" type="presParOf" srcId="{43E7BC07-3721-4D63-A4CA-1A3D4715E3CC}" destId="{015D1940-0C61-43FB-8523-4E8554DC8509}" srcOrd="1" destOrd="0" presId="urn:microsoft.com/office/officeart/2005/8/layout/vList4#1"/>
    <dgm:cxn modelId="{3EC567A1-D14E-4812-9AB9-B480705C7511}" type="presParOf" srcId="{43E7BC07-3721-4D63-A4CA-1A3D4715E3CC}" destId="{2B38EF2F-2D39-4388-AA78-A439BE7040C2}" srcOrd="2" destOrd="0" presId="urn:microsoft.com/office/officeart/2005/8/layout/vList4#1"/>
    <dgm:cxn modelId="{FC160D2B-3BA8-4AF7-9751-ADF5F12DABA6}" type="presParOf" srcId="{D668797F-73B3-4013-A959-E5045E8E3BB8}" destId="{3FDA9494-0730-470F-9909-A5EABBA2414D}" srcOrd="1" destOrd="0" presId="urn:microsoft.com/office/officeart/2005/8/layout/vList4#1"/>
    <dgm:cxn modelId="{FE37DA8D-47DE-4061-9E12-58EF9A743BAB}" type="presParOf" srcId="{D668797F-73B3-4013-A959-E5045E8E3BB8}" destId="{7C3F1F8E-0386-4EC2-84C7-52B903DFFD3C}" srcOrd="2" destOrd="0" presId="urn:microsoft.com/office/officeart/2005/8/layout/vList4#1"/>
    <dgm:cxn modelId="{71CCA631-0730-4CE2-88E6-70F23F88AC04}" type="presParOf" srcId="{7C3F1F8E-0386-4EC2-84C7-52B903DFFD3C}" destId="{AD17284D-6C8A-4142-8922-8063B49DD5D0}" srcOrd="0" destOrd="0" presId="urn:microsoft.com/office/officeart/2005/8/layout/vList4#1"/>
    <dgm:cxn modelId="{C5227BC0-0FDF-45C7-9D98-56B8F817F897}" type="presParOf" srcId="{7C3F1F8E-0386-4EC2-84C7-52B903DFFD3C}" destId="{D31E9784-52EC-44A0-9B2A-3AD080408D42}" srcOrd="1" destOrd="0" presId="urn:microsoft.com/office/officeart/2005/8/layout/vList4#1"/>
    <dgm:cxn modelId="{F60A3E0C-4E6D-4643-9B2D-31CD8CBE74B8}" type="presParOf" srcId="{7C3F1F8E-0386-4EC2-84C7-52B903DFFD3C}" destId="{2611172F-FB0E-456F-A343-BD7E2D270E5B}" srcOrd="2" destOrd="0" presId="urn:microsoft.com/office/officeart/2005/8/layout/vList4#1"/>
    <dgm:cxn modelId="{AD081F62-D8DA-41FC-A08A-1F91D0A11270}" type="presParOf" srcId="{D668797F-73B3-4013-A959-E5045E8E3BB8}" destId="{02F324D2-A558-4E7F-B207-C6B2420ED6B8}" srcOrd="3" destOrd="0" presId="urn:microsoft.com/office/officeart/2005/8/layout/vList4#1"/>
    <dgm:cxn modelId="{6636ECDA-2F42-4F02-A09C-F46FC8AAF10C}" type="presParOf" srcId="{D668797F-73B3-4013-A959-E5045E8E3BB8}" destId="{FD37CEBE-DFDC-4099-88E3-13888AE26767}" srcOrd="4" destOrd="0" presId="urn:microsoft.com/office/officeart/2005/8/layout/vList4#1"/>
    <dgm:cxn modelId="{DC3872CB-D1B8-4A7D-B4EF-FB3F94420E18}" type="presParOf" srcId="{FD37CEBE-DFDC-4099-88E3-13888AE26767}" destId="{082E65A3-3AE5-486D-9FAE-873E8ED466D7}" srcOrd="0" destOrd="0" presId="urn:microsoft.com/office/officeart/2005/8/layout/vList4#1"/>
    <dgm:cxn modelId="{3C0F141D-2703-4414-9FA5-1CF6EC9FBD63}" type="presParOf" srcId="{FD37CEBE-DFDC-4099-88E3-13888AE26767}" destId="{E1D61F02-6DD0-4153-917A-9E16F65F3872}" srcOrd="1" destOrd="0" presId="urn:microsoft.com/office/officeart/2005/8/layout/vList4#1"/>
    <dgm:cxn modelId="{3D5C5D01-34FB-43C0-B6FF-6E7F5C50F81B}" type="presParOf" srcId="{FD37CEBE-DFDC-4099-88E3-13888AE26767}" destId="{980FF099-D4DB-4647-BE32-6A72A5D35ED9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26EC199-A7FF-4671-A98B-96D39FAE2749}" type="doc">
      <dgm:prSet loTypeId="urn:microsoft.com/office/officeart/2005/8/layout/vList4#2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cs-CZ"/>
        </a:p>
      </dgm:t>
    </dgm:pt>
    <dgm:pt modelId="{2A221A14-EB42-40E3-83ED-0DC754DCF5B3}">
      <dgm:prSet phldrT="[Text]"/>
      <dgm:spPr/>
      <dgm:t>
        <a:bodyPr/>
        <a:lstStyle/>
        <a:p>
          <a:r>
            <a:rPr lang="cs-CZ" dirty="0" smtClean="0"/>
            <a:t>Are </a:t>
          </a:r>
          <a:r>
            <a:rPr lang="cs-CZ" dirty="0" err="1" smtClean="0"/>
            <a:t>we</a:t>
          </a:r>
          <a:r>
            <a:rPr lang="cs-CZ" dirty="0" smtClean="0"/>
            <a:t> </a:t>
          </a:r>
          <a:r>
            <a:rPr lang="cs-CZ" dirty="0" err="1" smtClean="0"/>
            <a:t>from</a:t>
          </a:r>
          <a:r>
            <a:rPr lang="cs-CZ" dirty="0" smtClean="0"/>
            <a:t> France?</a:t>
          </a:r>
          <a:endParaRPr lang="cs-CZ" dirty="0"/>
        </a:p>
      </dgm:t>
    </dgm:pt>
    <dgm:pt modelId="{A6C314E4-929C-4061-974B-DBE9B6E0ADB9}" type="parTrans" cxnId="{E7FF6C93-AD19-45A3-B45D-DDE3FB36C7CF}">
      <dgm:prSet/>
      <dgm:spPr/>
      <dgm:t>
        <a:bodyPr/>
        <a:lstStyle/>
        <a:p>
          <a:endParaRPr lang="cs-CZ"/>
        </a:p>
      </dgm:t>
    </dgm:pt>
    <dgm:pt modelId="{623A3D59-C1E6-4790-A410-A945C54FEFDA}" type="sibTrans" cxnId="{E7FF6C93-AD19-45A3-B45D-DDE3FB36C7CF}">
      <dgm:prSet/>
      <dgm:spPr/>
      <dgm:t>
        <a:bodyPr/>
        <a:lstStyle/>
        <a:p>
          <a:endParaRPr lang="cs-CZ"/>
        </a:p>
      </dgm:t>
    </dgm:pt>
    <dgm:pt modelId="{23565E65-5D40-46F6-AB1C-DFDA7543BD68}">
      <dgm:prSet phldrT="[Text]"/>
      <dgm:spPr/>
      <dgm:t>
        <a:bodyPr/>
        <a:lstStyle/>
        <a:p>
          <a:r>
            <a:rPr lang="cs-CZ" dirty="0" smtClean="0"/>
            <a:t>No, </a:t>
          </a:r>
          <a:r>
            <a:rPr lang="cs-CZ" dirty="0" err="1" smtClean="0"/>
            <a:t>we</a:t>
          </a:r>
          <a:r>
            <a:rPr lang="cs-CZ" dirty="0" smtClean="0"/>
            <a:t> </a:t>
          </a:r>
          <a:r>
            <a:rPr lang="cs-CZ" dirty="0" err="1" smtClean="0"/>
            <a:t>aren´t</a:t>
          </a:r>
          <a:r>
            <a:rPr lang="cs-CZ" dirty="0" smtClean="0"/>
            <a:t>.</a:t>
          </a:r>
          <a:endParaRPr lang="cs-CZ" dirty="0"/>
        </a:p>
      </dgm:t>
    </dgm:pt>
    <dgm:pt modelId="{AB3D148A-960A-47BF-8BE5-B7DD916D0C15}" type="parTrans" cxnId="{1B126EAF-A30F-4685-8C11-655D5D53CF38}">
      <dgm:prSet/>
      <dgm:spPr/>
      <dgm:t>
        <a:bodyPr/>
        <a:lstStyle/>
        <a:p>
          <a:endParaRPr lang="cs-CZ"/>
        </a:p>
      </dgm:t>
    </dgm:pt>
    <dgm:pt modelId="{4F9A1197-67DD-4FBE-87AC-69BA81D409A1}" type="sibTrans" cxnId="{1B126EAF-A30F-4685-8C11-655D5D53CF38}">
      <dgm:prSet/>
      <dgm:spPr/>
      <dgm:t>
        <a:bodyPr/>
        <a:lstStyle/>
        <a:p>
          <a:endParaRPr lang="cs-CZ"/>
        </a:p>
      </dgm:t>
    </dgm:pt>
    <dgm:pt modelId="{0CEB3CF1-35C4-475D-9DF1-F0A716AE85C4}">
      <dgm:prSet phldrT="[Text]"/>
      <dgm:spPr/>
      <dgm:t>
        <a:bodyPr/>
        <a:lstStyle/>
        <a:p>
          <a:r>
            <a:rPr lang="cs-CZ" dirty="0" err="1" smtClean="0"/>
            <a:t>We</a:t>
          </a:r>
          <a:r>
            <a:rPr lang="cs-CZ" dirty="0" smtClean="0"/>
            <a:t> are </a:t>
          </a:r>
          <a:r>
            <a:rPr lang="cs-CZ" dirty="0" err="1" smtClean="0"/>
            <a:t>from</a:t>
          </a:r>
          <a:r>
            <a:rPr lang="cs-CZ" dirty="0" smtClean="0"/>
            <a:t> </a:t>
          </a:r>
          <a:r>
            <a:rPr lang="cs-CZ" dirty="0" err="1" smtClean="0"/>
            <a:t>England</a:t>
          </a:r>
          <a:r>
            <a:rPr lang="cs-CZ" dirty="0" smtClean="0"/>
            <a:t>.</a:t>
          </a:r>
          <a:endParaRPr lang="cs-CZ" dirty="0"/>
        </a:p>
      </dgm:t>
    </dgm:pt>
    <dgm:pt modelId="{7A95DDB6-4C6D-44AF-87D6-6AC44E947D0C}" type="parTrans" cxnId="{FA0CF209-8158-42E3-A3F0-14BD04086BA0}">
      <dgm:prSet/>
      <dgm:spPr/>
      <dgm:t>
        <a:bodyPr/>
        <a:lstStyle/>
        <a:p>
          <a:endParaRPr lang="cs-CZ"/>
        </a:p>
      </dgm:t>
    </dgm:pt>
    <dgm:pt modelId="{707938FB-772B-48A6-8DFA-AA8FB186D4C3}" type="sibTrans" cxnId="{FA0CF209-8158-42E3-A3F0-14BD04086BA0}">
      <dgm:prSet/>
      <dgm:spPr/>
      <dgm:t>
        <a:bodyPr/>
        <a:lstStyle/>
        <a:p>
          <a:endParaRPr lang="cs-CZ"/>
        </a:p>
      </dgm:t>
    </dgm:pt>
    <dgm:pt modelId="{C6635F63-75B3-4021-B85D-EDE91770D616}">
      <dgm:prSet phldrT="[Text]"/>
      <dgm:spPr/>
      <dgm:t>
        <a:bodyPr/>
        <a:lstStyle/>
        <a:p>
          <a:r>
            <a:rPr lang="cs-CZ" dirty="0" smtClean="0"/>
            <a:t>Are </a:t>
          </a:r>
          <a:r>
            <a:rPr lang="cs-CZ" dirty="0" err="1" smtClean="0"/>
            <a:t>you</a:t>
          </a:r>
          <a:r>
            <a:rPr lang="cs-CZ" dirty="0" smtClean="0"/>
            <a:t> </a:t>
          </a:r>
          <a:r>
            <a:rPr lang="cs-CZ" dirty="0" err="1" smtClean="0"/>
            <a:t>from</a:t>
          </a:r>
          <a:r>
            <a:rPr lang="cs-CZ" dirty="0" smtClean="0"/>
            <a:t> </a:t>
          </a:r>
          <a:r>
            <a:rPr lang="cs-CZ" dirty="0" err="1" smtClean="0"/>
            <a:t>the</a:t>
          </a:r>
          <a:r>
            <a:rPr lang="cs-CZ" dirty="0" smtClean="0"/>
            <a:t> </a:t>
          </a:r>
          <a:r>
            <a:rPr lang="cs-CZ" dirty="0" err="1" smtClean="0"/>
            <a:t>Slovak</a:t>
          </a:r>
          <a:r>
            <a:rPr lang="cs-CZ" dirty="0" smtClean="0"/>
            <a:t> Republic?</a:t>
          </a:r>
          <a:endParaRPr lang="cs-CZ" dirty="0"/>
        </a:p>
      </dgm:t>
    </dgm:pt>
    <dgm:pt modelId="{D8D5B92A-9CF3-42CA-A46E-27699981353C}" type="parTrans" cxnId="{E75A44C7-8BCE-4CE3-BAB2-689053351FFD}">
      <dgm:prSet/>
      <dgm:spPr/>
      <dgm:t>
        <a:bodyPr/>
        <a:lstStyle/>
        <a:p>
          <a:endParaRPr lang="cs-CZ"/>
        </a:p>
      </dgm:t>
    </dgm:pt>
    <dgm:pt modelId="{B648B929-BD2D-49F1-80DB-B1983D0BE2D6}" type="sibTrans" cxnId="{E75A44C7-8BCE-4CE3-BAB2-689053351FFD}">
      <dgm:prSet/>
      <dgm:spPr/>
      <dgm:t>
        <a:bodyPr/>
        <a:lstStyle/>
        <a:p>
          <a:endParaRPr lang="cs-CZ"/>
        </a:p>
      </dgm:t>
    </dgm:pt>
    <dgm:pt modelId="{4EE90808-7228-4C46-97EC-62F0E73BF5DF}">
      <dgm:prSet phldrT="[Text]"/>
      <dgm:spPr/>
      <dgm:t>
        <a:bodyPr/>
        <a:lstStyle/>
        <a:p>
          <a:r>
            <a:rPr lang="cs-CZ" dirty="0" smtClean="0"/>
            <a:t>No, </a:t>
          </a:r>
          <a:r>
            <a:rPr lang="cs-CZ" dirty="0" err="1" smtClean="0"/>
            <a:t>we</a:t>
          </a:r>
          <a:r>
            <a:rPr lang="cs-CZ" dirty="0" smtClean="0"/>
            <a:t> </a:t>
          </a:r>
          <a:r>
            <a:rPr lang="cs-CZ" dirty="0" err="1" smtClean="0"/>
            <a:t>aren´t</a:t>
          </a:r>
          <a:r>
            <a:rPr lang="cs-CZ" dirty="0" smtClean="0"/>
            <a:t>.</a:t>
          </a:r>
          <a:endParaRPr lang="cs-CZ" dirty="0"/>
        </a:p>
      </dgm:t>
    </dgm:pt>
    <dgm:pt modelId="{F8151825-23D3-4434-ACB1-80A56278A7AA}" type="parTrans" cxnId="{B1C7F1A5-4AE0-4C1F-8ADC-D32DFE280DD8}">
      <dgm:prSet/>
      <dgm:spPr/>
      <dgm:t>
        <a:bodyPr/>
        <a:lstStyle/>
        <a:p>
          <a:endParaRPr lang="cs-CZ"/>
        </a:p>
      </dgm:t>
    </dgm:pt>
    <dgm:pt modelId="{5B6B70C6-0647-4F0A-A475-16C978AC3CF8}" type="sibTrans" cxnId="{B1C7F1A5-4AE0-4C1F-8ADC-D32DFE280DD8}">
      <dgm:prSet/>
      <dgm:spPr/>
      <dgm:t>
        <a:bodyPr/>
        <a:lstStyle/>
        <a:p>
          <a:endParaRPr lang="cs-CZ"/>
        </a:p>
      </dgm:t>
    </dgm:pt>
    <dgm:pt modelId="{DE47349E-5D7F-48B4-AF89-A84FCA578CEA}">
      <dgm:prSet phldrT="[Text]"/>
      <dgm:spPr/>
      <dgm:t>
        <a:bodyPr/>
        <a:lstStyle/>
        <a:p>
          <a:r>
            <a:rPr lang="cs-CZ" dirty="0" err="1" smtClean="0"/>
            <a:t>We</a:t>
          </a:r>
          <a:r>
            <a:rPr lang="cs-CZ" dirty="0" smtClean="0"/>
            <a:t> are </a:t>
          </a:r>
          <a:r>
            <a:rPr lang="cs-CZ" dirty="0" err="1" smtClean="0"/>
            <a:t>from</a:t>
          </a:r>
          <a:r>
            <a:rPr lang="cs-CZ" dirty="0" smtClean="0"/>
            <a:t> </a:t>
          </a:r>
          <a:r>
            <a:rPr lang="cs-CZ" dirty="0" err="1" smtClean="0"/>
            <a:t>the</a:t>
          </a:r>
          <a:r>
            <a:rPr lang="cs-CZ" dirty="0" smtClean="0"/>
            <a:t> Czech Republik.</a:t>
          </a:r>
          <a:endParaRPr lang="cs-CZ" dirty="0"/>
        </a:p>
      </dgm:t>
    </dgm:pt>
    <dgm:pt modelId="{7C16797F-735B-46CA-8785-84E7706EA5F2}" type="parTrans" cxnId="{53F1572B-85C5-4CB6-BF3F-7D57F9107941}">
      <dgm:prSet/>
      <dgm:spPr/>
      <dgm:t>
        <a:bodyPr/>
        <a:lstStyle/>
        <a:p>
          <a:endParaRPr lang="cs-CZ"/>
        </a:p>
      </dgm:t>
    </dgm:pt>
    <dgm:pt modelId="{C0876182-66A2-46D6-BE40-25580C6BC1A5}" type="sibTrans" cxnId="{53F1572B-85C5-4CB6-BF3F-7D57F9107941}">
      <dgm:prSet/>
      <dgm:spPr/>
      <dgm:t>
        <a:bodyPr/>
        <a:lstStyle/>
        <a:p>
          <a:endParaRPr lang="cs-CZ"/>
        </a:p>
      </dgm:t>
    </dgm:pt>
    <dgm:pt modelId="{F9D64ECA-67EE-4242-B20C-C0EFBA9DD222}">
      <dgm:prSet phldrT="[Text]"/>
      <dgm:spPr/>
      <dgm:t>
        <a:bodyPr/>
        <a:lstStyle/>
        <a:p>
          <a:r>
            <a:rPr lang="cs-CZ" dirty="0" smtClean="0"/>
            <a:t>Are </a:t>
          </a:r>
          <a:r>
            <a:rPr lang="cs-CZ" dirty="0" err="1" smtClean="0"/>
            <a:t>they</a:t>
          </a:r>
          <a:r>
            <a:rPr lang="cs-CZ" dirty="0" smtClean="0"/>
            <a:t> </a:t>
          </a:r>
          <a:r>
            <a:rPr lang="cs-CZ" dirty="0" err="1" smtClean="0"/>
            <a:t>from</a:t>
          </a:r>
          <a:r>
            <a:rPr lang="cs-CZ" dirty="0" smtClean="0"/>
            <a:t> </a:t>
          </a:r>
          <a:r>
            <a:rPr lang="cs-CZ" dirty="0" err="1" smtClean="0"/>
            <a:t>Austria</a:t>
          </a:r>
          <a:r>
            <a:rPr lang="cs-CZ" dirty="0" smtClean="0"/>
            <a:t>?</a:t>
          </a:r>
          <a:endParaRPr lang="cs-CZ" dirty="0"/>
        </a:p>
      </dgm:t>
    </dgm:pt>
    <dgm:pt modelId="{5D6B5764-4F8E-4124-9828-92399B69C390}" type="parTrans" cxnId="{4FFF9174-90D9-4CBD-BBF5-2700652A86C1}">
      <dgm:prSet/>
      <dgm:spPr/>
      <dgm:t>
        <a:bodyPr/>
        <a:lstStyle/>
        <a:p>
          <a:endParaRPr lang="cs-CZ"/>
        </a:p>
      </dgm:t>
    </dgm:pt>
    <dgm:pt modelId="{4C2F51D2-B3E2-4360-A980-A3719C4BD954}" type="sibTrans" cxnId="{4FFF9174-90D9-4CBD-BBF5-2700652A86C1}">
      <dgm:prSet/>
      <dgm:spPr/>
      <dgm:t>
        <a:bodyPr/>
        <a:lstStyle/>
        <a:p>
          <a:endParaRPr lang="cs-CZ"/>
        </a:p>
      </dgm:t>
    </dgm:pt>
    <dgm:pt modelId="{7D8B8BA5-EB8E-4D39-B70C-EF1C66C02F31}">
      <dgm:prSet phldrT="[Text]"/>
      <dgm:spPr/>
      <dgm:t>
        <a:bodyPr/>
        <a:lstStyle/>
        <a:p>
          <a:r>
            <a:rPr lang="cs-CZ" dirty="0" smtClean="0"/>
            <a:t>No, </a:t>
          </a:r>
          <a:r>
            <a:rPr lang="cs-CZ" dirty="0" err="1" smtClean="0"/>
            <a:t>they</a:t>
          </a:r>
          <a:r>
            <a:rPr lang="cs-CZ" dirty="0" smtClean="0"/>
            <a:t> </a:t>
          </a:r>
          <a:r>
            <a:rPr lang="cs-CZ" dirty="0" err="1" smtClean="0"/>
            <a:t>aren´t</a:t>
          </a:r>
          <a:r>
            <a:rPr lang="cs-CZ" dirty="0" smtClean="0"/>
            <a:t>.</a:t>
          </a:r>
          <a:endParaRPr lang="cs-CZ" dirty="0"/>
        </a:p>
      </dgm:t>
    </dgm:pt>
    <dgm:pt modelId="{A61FB2E6-A853-49AA-BBFB-4DEEDC930A89}" type="parTrans" cxnId="{CA4AD98A-B69B-476C-B8C5-8C2CD4219CA1}">
      <dgm:prSet/>
      <dgm:spPr/>
      <dgm:t>
        <a:bodyPr/>
        <a:lstStyle/>
        <a:p>
          <a:endParaRPr lang="cs-CZ"/>
        </a:p>
      </dgm:t>
    </dgm:pt>
    <dgm:pt modelId="{2E6BA913-613A-49DE-8593-A7B69283E5B8}" type="sibTrans" cxnId="{CA4AD98A-B69B-476C-B8C5-8C2CD4219CA1}">
      <dgm:prSet/>
      <dgm:spPr/>
      <dgm:t>
        <a:bodyPr/>
        <a:lstStyle/>
        <a:p>
          <a:endParaRPr lang="cs-CZ"/>
        </a:p>
      </dgm:t>
    </dgm:pt>
    <dgm:pt modelId="{C615A9CA-60F8-4C66-9A45-68CA41CFF5C4}">
      <dgm:prSet phldrT="[Text]"/>
      <dgm:spPr/>
      <dgm:t>
        <a:bodyPr/>
        <a:lstStyle/>
        <a:p>
          <a:r>
            <a:rPr lang="cs-CZ" dirty="0" err="1" smtClean="0"/>
            <a:t>They</a:t>
          </a:r>
          <a:r>
            <a:rPr lang="cs-CZ" dirty="0" smtClean="0"/>
            <a:t> are </a:t>
          </a:r>
          <a:r>
            <a:rPr lang="cs-CZ" dirty="0" err="1" smtClean="0"/>
            <a:t>from</a:t>
          </a:r>
          <a:r>
            <a:rPr lang="cs-CZ" dirty="0" smtClean="0"/>
            <a:t> </a:t>
          </a:r>
          <a:r>
            <a:rPr lang="cs-CZ" dirty="0" err="1" smtClean="0"/>
            <a:t>the</a:t>
          </a:r>
          <a:r>
            <a:rPr lang="cs-CZ" dirty="0" smtClean="0"/>
            <a:t> </a:t>
          </a:r>
          <a:r>
            <a:rPr lang="cs-CZ" dirty="0" err="1" smtClean="0"/>
            <a:t>Slovak</a:t>
          </a:r>
          <a:r>
            <a:rPr lang="cs-CZ" dirty="0" smtClean="0"/>
            <a:t> Republic.</a:t>
          </a:r>
          <a:endParaRPr lang="cs-CZ" dirty="0"/>
        </a:p>
      </dgm:t>
    </dgm:pt>
    <dgm:pt modelId="{88CB8880-4AD3-4C26-860D-2B66DCF814F8}" type="parTrans" cxnId="{BD5E8939-B410-4727-AFAA-49F82B7E479B}">
      <dgm:prSet/>
      <dgm:spPr/>
      <dgm:t>
        <a:bodyPr/>
        <a:lstStyle/>
        <a:p>
          <a:endParaRPr lang="cs-CZ"/>
        </a:p>
      </dgm:t>
    </dgm:pt>
    <dgm:pt modelId="{7160670B-9845-4C52-8F86-8CF26ED21678}" type="sibTrans" cxnId="{BD5E8939-B410-4727-AFAA-49F82B7E479B}">
      <dgm:prSet/>
      <dgm:spPr/>
      <dgm:t>
        <a:bodyPr/>
        <a:lstStyle/>
        <a:p>
          <a:endParaRPr lang="cs-CZ"/>
        </a:p>
      </dgm:t>
    </dgm:pt>
    <dgm:pt modelId="{07132F43-2251-4A43-BF56-83684B2A67CB}" type="pres">
      <dgm:prSet presAssocID="{126EC199-A7FF-4671-A98B-96D39FAE2749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CF46276-83C3-4F38-A5BE-C804AAA0CDE5}" type="pres">
      <dgm:prSet presAssocID="{2A221A14-EB42-40E3-83ED-0DC754DCF5B3}" presName="comp" presStyleCnt="0"/>
      <dgm:spPr/>
    </dgm:pt>
    <dgm:pt modelId="{0568E48F-CA47-458E-A0C6-46D68D1A8244}" type="pres">
      <dgm:prSet presAssocID="{2A221A14-EB42-40E3-83ED-0DC754DCF5B3}" presName="box" presStyleLbl="node1" presStyleIdx="0" presStyleCnt="3"/>
      <dgm:spPr/>
      <dgm:t>
        <a:bodyPr/>
        <a:lstStyle/>
        <a:p>
          <a:endParaRPr lang="cs-CZ"/>
        </a:p>
      </dgm:t>
    </dgm:pt>
    <dgm:pt modelId="{622BFEB1-9155-485E-924C-D07910CF0324}" type="pres">
      <dgm:prSet presAssocID="{2A221A14-EB42-40E3-83ED-0DC754DCF5B3}" presName="img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26000" r="-26000"/>
          </a:stretch>
        </a:blipFill>
      </dgm:spPr>
      <dgm:t>
        <a:bodyPr/>
        <a:lstStyle/>
        <a:p>
          <a:endParaRPr lang="cs-CZ"/>
        </a:p>
      </dgm:t>
    </dgm:pt>
    <dgm:pt modelId="{F92540D5-F7BC-4F14-8235-AC3C3F7D851A}" type="pres">
      <dgm:prSet presAssocID="{2A221A14-EB42-40E3-83ED-0DC754DCF5B3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73C0FB6-3D7E-4DF4-9E83-2871869E091F}" type="pres">
      <dgm:prSet presAssocID="{623A3D59-C1E6-4790-A410-A945C54FEFDA}" presName="spacer" presStyleCnt="0"/>
      <dgm:spPr/>
    </dgm:pt>
    <dgm:pt modelId="{EB317110-E80C-4EEC-9C62-BB3D31460E16}" type="pres">
      <dgm:prSet presAssocID="{C6635F63-75B3-4021-B85D-EDE91770D616}" presName="comp" presStyleCnt="0"/>
      <dgm:spPr/>
    </dgm:pt>
    <dgm:pt modelId="{12430DD3-F791-466A-86DF-5A95158F57FF}" type="pres">
      <dgm:prSet presAssocID="{C6635F63-75B3-4021-B85D-EDE91770D616}" presName="box" presStyleLbl="node1" presStyleIdx="1" presStyleCnt="3"/>
      <dgm:spPr/>
      <dgm:t>
        <a:bodyPr/>
        <a:lstStyle/>
        <a:p>
          <a:endParaRPr lang="cs-CZ"/>
        </a:p>
      </dgm:t>
    </dgm:pt>
    <dgm:pt modelId="{0676E0C4-B4A3-4A5E-93FC-0AD3B0205F4D}" type="pres">
      <dgm:prSet presAssocID="{C6635F63-75B3-4021-B85D-EDE91770D616}" presName="img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26000" r="-26000"/>
          </a:stretch>
        </a:blipFill>
      </dgm:spPr>
      <dgm:t>
        <a:bodyPr/>
        <a:lstStyle/>
        <a:p>
          <a:endParaRPr lang="cs-CZ"/>
        </a:p>
      </dgm:t>
    </dgm:pt>
    <dgm:pt modelId="{1519E72E-A682-4EF8-B6D7-825F8AF2E1BA}" type="pres">
      <dgm:prSet presAssocID="{C6635F63-75B3-4021-B85D-EDE91770D616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36BC04C-DCCE-46D5-BF8B-355912CF7601}" type="pres">
      <dgm:prSet presAssocID="{B648B929-BD2D-49F1-80DB-B1983D0BE2D6}" presName="spacer" presStyleCnt="0"/>
      <dgm:spPr/>
    </dgm:pt>
    <dgm:pt modelId="{A6C03E05-9516-462E-865A-11E6239233C2}" type="pres">
      <dgm:prSet presAssocID="{F9D64ECA-67EE-4242-B20C-C0EFBA9DD222}" presName="comp" presStyleCnt="0"/>
      <dgm:spPr/>
    </dgm:pt>
    <dgm:pt modelId="{D2FC3CCD-2D01-4A26-A002-59B9763904E9}" type="pres">
      <dgm:prSet presAssocID="{F9D64ECA-67EE-4242-B20C-C0EFBA9DD222}" presName="box" presStyleLbl="node1" presStyleIdx="2" presStyleCnt="3"/>
      <dgm:spPr/>
      <dgm:t>
        <a:bodyPr/>
        <a:lstStyle/>
        <a:p>
          <a:endParaRPr lang="cs-CZ"/>
        </a:p>
      </dgm:t>
    </dgm:pt>
    <dgm:pt modelId="{3E15DBFA-22D1-4A6B-ADD6-1E6F99A19D87}" type="pres">
      <dgm:prSet presAssocID="{F9D64ECA-67EE-4242-B20C-C0EFBA9DD222}" presName="img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26000" r="-26000"/>
          </a:stretch>
        </a:blipFill>
      </dgm:spPr>
    </dgm:pt>
    <dgm:pt modelId="{E9EC288E-8C04-4652-8DEF-FA94D71E33FA}" type="pres">
      <dgm:prSet presAssocID="{F9D64ECA-67EE-4242-B20C-C0EFBA9DD222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7FF6C93-AD19-45A3-B45D-DDE3FB36C7CF}" srcId="{126EC199-A7FF-4671-A98B-96D39FAE2749}" destId="{2A221A14-EB42-40E3-83ED-0DC754DCF5B3}" srcOrd="0" destOrd="0" parTransId="{A6C314E4-929C-4061-974B-DBE9B6E0ADB9}" sibTransId="{623A3D59-C1E6-4790-A410-A945C54FEFDA}"/>
    <dgm:cxn modelId="{C81A8744-5879-4005-8998-5762CE49812C}" type="presOf" srcId="{4EE90808-7228-4C46-97EC-62F0E73BF5DF}" destId="{12430DD3-F791-466A-86DF-5A95158F57FF}" srcOrd="0" destOrd="1" presId="urn:microsoft.com/office/officeart/2005/8/layout/vList4#2"/>
    <dgm:cxn modelId="{4842C2E8-7738-47A3-B279-30B79B973B13}" type="presOf" srcId="{0CEB3CF1-35C4-475D-9DF1-F0A716AE85C4}" destId="{F92540D5-F7BC-4F14-8235-AC3C3F7D851A}" srcOrd="1" destOrd="2" presId="urn:microsoft.com/office/officeart/2005/8/layout/vList4#2"/>
    <dgm:cxn modelId="{FA0CF209-8158-42E3-A3F0-14BD04086BA0}" srcId="{2A221A14-EB42-40E3-83ED-0DC754DCF5B3}" destId="{0CEB3CF1-35C4-475D-9DF1-F0A716AE85C4}" srcOrd="1" destOrd="0" parTransId="{7A95DDB6-4C6D-44AF-87D6-6AC44E947D0C}" sibTransId="{707938FB-772B-48A6-8DFA-AA8FB186D4C3}"/>
    <dgm:cxn modelId="{193D22AF-F041-4891-875B-539CFD77F9AC}" type="presOf" srcId="{2A221A14-EB42-40E3-83ED-0DC754DCF5B3}" destId="{0568E48F-CA47-458E-A0C6-46D68D1A8244}" srcOrd="0" destOrd="0" presId="urn:microsoft.com/office/officeart/2005/8/layout/vList4#2"/>
    <dgm:cxn modelId="{E75A44C7-8BCE-4CE3-BAB2-689053351FFD}" srcId="{126EC199-A7FF-4671-A98B-96D39FAE2749}" destId="{C6635F63-75B3-4021-B85D-EDE91770D616}" srcOrd="1" destOrd="0" parTransId="{D8D5B92A-9CF3-42CA-A46E-27699981353C}" sibTransId="{B648B929-BD2D-49F1-80DB-B1983D0BE2D6}"/>
    <dgm:cxn modelId="{0A271E20-DE44-4BAF-931B-30DA05F7198C}" type="presOf" srcId="{126EC199-A7FF-4671-A98B-96D39FAE2749}" destId="{07132F43-2251-4A43-BF56-83684B2A67CB}" srcOrd="0" destOrd="0" presId="urn:microsoft.com/office/officeart/2005/8/layout/vList4#2"/>
    <dgm:cxn modelId="{955FBCB7-F5A6-4DD6-BF2D-D8F9A4D8A955}" type="presOf" srcId="{DE47349E-5D7F-48B4-AF89-A84FCA578CEA}" destId="{1519E72E-A682-4EF8-B6D7-825F8AF2E1BA}" srcOrd="1" destOrd="2" presId="urn:microsoft.com/office/officeart/2005/8/layout/vList4#2"/>
    <dgm:cxn modelId="{B1C7F1A5-4AE0-4C1F-8ADC-D32DFE280DD8}" srcId="{C6635F63-75B3-4021-B85D-EDE91770D616}" destId="{4EE90808-7228-4C46-97EC-62F0E73BF5DF}" srcOrd="0" destOrd="0" parTransId="{F8151825-23D3-4434-ACB1-80A56278A7AA}" sibTransId="{5B6B70C6-0647-4F0A-A475-16C978AC3CF8}"/>
    <dgm:cxn modelId="{A3199D8A-DF36-48CD-BD7D-413BE9F058CE}" type="presOf" srcId="{C615A9CA-60F8-4C66-9A45-68CA41CFF5C4}" destId="{D2FC3CCD-2D01-4A26-A002-59B9763904E9}" srcOrd="0" destOrd="2" presId="urn:microsoft.com/office/officeart/2005/8/layout/vList4#2"/>
    <dgm:cxn modelId="{C635E0AA-DC41-4610-8BD2-F4800F55B2C0}" type="presOf" srcId="{23565E65-5D40-46F6-AB1C-DFDA7543BD68}" destId="{0568E48F-CA47-458E-A0C6-46D68D1A8244}" srcOrd="0" destOrd="1" presId="urn:microsoft.com/office/officeart/2005/8/layout/vList4#2"/>
    <dgm:cxn modelId="{5E38A54C-D437-4E82-BC3F-690A0FFC5768}" type="presOf" srcId="{C615A9CA-60F8-4C66-9A45-68CA41CFF5C4}" destId="{E9EC288E-8C04-4652-8DEF-FA94D71E33FA}" srcOrd="1" destOrd="2" presId="urn:microsoft.com/office/officeart/2005/8/layout/vList4#2"/>
    <dgm:cxn modelId="{1C3A2D2C-2BB7-4DFC-B335-664E51348418}" type="presOf" srcId="{23565E65-5D40-46F6-AB1C-DFDA7543BD68}" destId="{F92540D5-F7BC-4F14-8235-AC3C3F7D851A}" srcOrd="1" destOrd="1" presId="urn:microsoft.com/office/officeart/2005/8/layout/vList4#2"/>
    <dgm:cxn modelId="{53F1572B-85C5-4CB6-BF3F-7D57F9107941}" srcId="{C6635F63-75B3-4021-B85D-EDE91770D616}" destId="{DE47349E-5D7F-48B4-AF89-A84FCA578CEA}" srcOrd="1" destOrd="0" parTransId="{7C16797F-735B-46CA-8785-84E7706EA5F2}" sibTransId="{C0876182-66A2-46D6-BE40-25580C6BC1A5}"/>
    <dgm:cxn modelId="{AA95A7CD-B37D-46A9-8282-8588795F9E1A}" type="presOf" srcId="{F9D64ECA-67EE-4242-B20C-C0EFBA9DD222}" destId="{E9EC288E-8C04-4652-8DEF-FA94D71E33FA}" srcOrd="1" destOrd="0" presId="urn:microsoft.com/office/officeart/2005/8/layout/vList4#2"/>
    <dgm:cxn modelId="{1B126EAF-A30F-4685-8C11-655D5D53CF38}" srcId="{2A221A14-EB42-40E3-83ED-0DC754DCF5B3}" destId="{23565E65-5D40-46F6-AB1C-DFDA7543BD68}" srcOrd="0" destOrd="0" parTransId="{AB3D148A-960A-47BF-8BE5-B7DD916D0C15}" sibTransId="{4F9A1197-67DD-4FBE-87AC-69BA81D409A1}"/>
    <dgm:cxn modelId="{CA4AD98A-B69B-476C-B8C5-8C2CD4219CA1}" srcId="{F9D64ECA-67EE-4242-B20C-C0EFBA9DD222}" destId="{7D8B8BA5-EB8E-4D39-B70C-EF1C66C02F31}" srcOrd="0" destOrd="0" parTransId="{A61FB2E6-A853-49AA-BBFB-4DEEDC930A89}" sibTransId="{2E6BA913-613A-49DE-8593-A7B69283E5B8}"/>
    <dgm:cxn modelId="{F4BC7A5D-26C5-4D24-94B9-79D0BF687F1B}" type="presOf" srcId="{4EE90808-7228-4C46-97EC-62F0E73BF5DF}" destId="{1519E72E-A682-4EF8-B6D7-825F8AF2E1BA}" srcOrd="1" destOrd="1" presId="urn:microsoft.com/office/officeart/2005/8/layout/vList4#2"/>
    <dgm:cxn modelId="{67FDC499-DD9C-4A86-8EA8-64807CA09A43}" type="presOf" srcId="{2A221A14-EB42-40E3-83ED-0DC754DCF5B3}" destId="{F92540D5-F7BC-4F14-8235-AC3C3F7D851A}" srcOrd="1" destOrd="0" presId="urn:microsoft.com/office/officeart/2005/8/layout/vList4#2"/>
    <dgm:cxn modelId="{72A62444-DFCD-45BE-BFD8-AE41C284ECEB}" type="presOf" srcId="{0CEB3CF1-35C4-475D-9DF1-F0A716AE85C4}" destId="{0568E48F-CA47-458E-A0C6-46D68D1A8244}" srcOrd="0" destOrd="2" presId="urn:microsoft.com/office/officeart/2005/8/layout/vList4#2"/>
    <dgm:cxn modelId="{77FD46AD-BE73-4985-AD1D-71B7BA07978D}" type="presOf" srcId="{F9D64ECA-67EE-4242-B20C-C0EFBA9DD222}" destId="{D2FC3CCD-2D01-4A26-A002-59B9763904E9}" srcOrd="0" destOrd="0" presId="urn:microsoft.com/office/officeart/2005/8/layout/vList4#2"/>
    <dgm:cxn modelId="{BD5E8939-B410-4727-AFAA-49F82B7E479B}" srcId="{F9D64ECA-67EE-4242-B20C-C0EFBA9DD222}" destId="{C615A9CA-60F8-4C66-9A45-68CA41CFF5C4}" srcOrd="1" destOrd="0" parTransId="{88CB8880-4AD3-4C26-860D-2B66DCF814F8}" sibTransId="{7160670B-9845-4C52-8F86-8CF26ED21678}"/>
    <dgm:cxn modelId="{02A6E202-90D7-4A3C-A1E6-7C1A1B606D21}" type="presOf" srcId="{C6635F63-75B3-4021-B85D-EDE91770D616}" destId="{1519E72E-A682-4EF8-B6D7-825F8AF2E1BA}" srcOrd="1" destOrd="0" presId="urn:microsoft.com/office/officeart/2005/8/layout/vList4#2"/>
    <dgm:cxn modelId="{082938A7-AD2A-4565-9D7C-A91FF3945D8E}" type="presOf" srcId="{C6635F63-75B3-4021-B85D-EDE91770D616}" destId="{12430DD3-F791-466A-86DF-5A95158F57FF}" srcOrd="0" destOrd="0" presId="urn:microsoft.com/office/officeart/2005/8/layout/vList4#2"/>
    <dgm:cxn modelId="{4BC9742C-3FAE-4E63-90BC-DEFA17F75E75}" type="presOf" srcId="{DE47349E-5D7F-48B4-AF89-A84FCA578CEA}" destId="{12430DD3-F791-466A-86DF-5A95158F57FF}" srcOrd="0" destOrd="2" presId="urn:microsoft.com/office/officeart/2005/8/layout/vList4#2"/>
    <dgm:cxn modelId="{E2394978-D634-4B2F-9482-E8B463AF0110}" type="presOf" srcId="{7D8B8BA5-EB8E-4D39-B70C-EF1C66C02F31}" destId="{D2FC3CCD-2D01-4A26-A002-59B9763904E9}" srcOrd="0" destOrd="1" presId="urn:microsoft.com/office/officeart/2005/8/layout/vList4#2"/>
    <dgm:cxn modelId="{BC071A30-8129-4766-864F-B643459107B7}" type="presOf" srcId="{7D8B8BA5-EB8E-4D39-B70C-EF1C66C02F31}" destId="{E9EC288E-8C04-4652-8DEF-FA94D71E33FA}" srcOrd="1" destOrd="1" presId="urn:microsoft.com/office/officeart/2005/8/layout/vList4#2"/>
    <dgm:cxn modelId="{4FFF9174-90D9-4CBD-BBF5-2700652A86C1}" srcId="{126EC199-A7FF-4671-A98B-96D39FAE2749}" destId="{F9D64ECA-67EE-4242-B20C-C0EFBA9DD222}" srcOrd="2" destOrd="0" parTransId="{5D6B5764-4F8E-4124-9828-92399B69C390}" sibTransId="{4C2F51D2-B3E2-4360-A980-A3719C4BD954}"/>
    <dgm:cxn modelId="{03978885-6771-457C-AE95-7E2F412B73BA}" type="presParOf" srcId="{07132F43-2251-4A43-BF56-83684B2A67CB}" destId="{DCF46276-83C3-4F38-A5BE-C804AAA0CDE5}" srcOrd="0" destOrd="0" presId="urn:microsoft.com/office/officeart/2005/8/layout/vList4#2"/>
    <dgm:cxn modelId="{709C2520-64E8-43E0-940A-761E98B4DC13}" type="presParOf" srcId="{DCF46276-83C3-4F38-A5BE-C804AAA0CDE5}" destId="{0568E48F-CA47-458E-A0C6-46D68D1A8244}" srcOrd="0" destOrd="0" presId="urn:microsoft.com/office/officeart/2005/8/layout/vList4#2"/>
    <dgm:cxn modelId="{48C858A4-FFD1-4561-B872-1D3D8FB7A4FB}" type="presParOf" srcId="{DCF46276-83C3-4F38-A5BE-C804AAA0CDE5}" destId="{622BFEB1-9155-485E-924C-D07910CF0324}" srcOrd="1" destOrd="0" presId="urn:microsoft.com/office/officeart/2005/8/layout/vList4#2"/>
    <dgm:cxn modelId="{FB70296A-D65F-4C27-ACED-CC2E5F02A76E}" type="presParOf" srcId="{DCF46276-83C3-4F38-A5BE-C804AAA0CDE5}" destId="{F92540D5-F7BC-4F14-8235-AC3C3F7D851A}" srcOrd="2" destOrd="0" presId="urn:microsoft.com/office/officeart/2005/8/layout/vList4#2"/>
    <dgm:cxn modelId="{73163601-3CF3-436F-B6C7-7422BCF4DF89}" type="presParOf" srcId="{07132F43-2251-4A43-BF56-83684B2A67CB}" destId="{273C0FB6-3D7E-4DF4-9E83-2871869E091F}" srcOrd="1" destOrd="0" presId="urn:microsoft.com/office/officeart/2005/8/layout/vList4#2"/>
    <dgm:cxn modelId="{D5D18889-C8EC-4215-BA3B-B7057431115A}" type="presParOf" srcId="{07132F43-2251-4A43-BF56-83684B2A67CB}" destId="{EB317110-E80C-4EEC-9C62-BB3D31460E16}" srcOrd="2" destOrd="0" presId="urn:microsoft.com/office/officeart/2005/8/layout/vList4#2"/>
    <dgm:cxn modelId="{AC1346A9-351C-4B51-A1BC-E25A41262C44}" type="presParOf" srcId="{EB317110-E80C-4EEC-9C62-BB3D31460E16}" destId="{12430DD3-F791-466A-86DF-5A95158F57FF}" srcOrd="0" destOrd="0" presId="urn:microsoft.com/office/officeart/2005/8/layout/vList4#2"/>
    <dgm:cxn modelId="{36E612C1-CE28-49A9-A630-C8EE14AD3FB8}" type="presParOf" srcId="{EB317110-E80C-4EEC-9C62-BB3D31460E16}" destId="{0676E0C4-B4A3-4A5E-93FC-0AD3B0205F4D}" srcOrd="1" destOrd="0" presId="urn:microsoft.com/office/officeart/2005/8/layout/vList4#2"/>
    <dgm:cxn modelId="{9B7E6A88-BE68-4FE5-BBC0-CD2666F904B1}" type="presParOf" srcId="{EB317110-E80C-4EEC-9C62-BB3D31460E16}" destId="{1519E72E-A682-4EF8-B6D7-825F8AF2E1BA}" srcOrd="2" destOrd="0" presId="urn:microsoft.com/office/officeart/2005/8/layout/vList4#2"/>
    <dgm:cxn modelId="{F079D536-44BD-45B1-96A3-90298A956B6E}" type="presParOf" srcId="{07132F43-2251-4A43-BF56-83684B2A67CB}" destId="{C36BC04C-DCCE-46D5-BF8B-355912CF7601}" srcOrd="3" destOrd="0" presId="urn:microsoft.com/office/officeart/2005/8/layout/vList4#2"/>
    <dgm:cxn modelId="{3AEEC1A9-FB32-4DBE-A217-9EF1517927A7}" type="presParOf" srcId="{07132F43-2251-4A43-BF56-83684B2A67CB}" destId="{A6C03E05-9516-462E-865A-11E6239233C2}" srcOrd="4" destOrd="0" presId="urn:microsoft.com/office/officeart/2005/8/layout/vList4#2"/>
    <dgm:cxn modelId="{6A28AFF0-D621-491B-AA93-6067377603A9}" type="presParOf" srcId="{A6C03E05-9516-462E-865A-11E6239233C2}" destId="{D2FC3CCD-2D01-4A26-A002-59B9763904E9}" srcOrd="0" destOrd="0" presId="urn:microsoft.com/office/officeart/2005/8/layout/vList4#2"/>
    <dgm:cxn modelId="{A58B2DE3-CF35-4261-9608-98AE8FFD11D7}" type="presParOf" srcId="{A6C03E05-9516-462E-865A-11E6239233C2}" destId="{3E15DBFA-22D1-4A6B-ADD6-1E6F99A19D87}" srcOrd="1" destOrd="0" presId="urn:microsoft.com/office/officeart/2005/8/layout/vList4#2"/>
    <dgm:cxn modelId="{1B24B542-9BFE-4A5E-8068-CCA3B20C7816}" type="presParOf" srcId="{A6C03E05-9516-462E-865A-11E6239233C2}" destId="{E9EC288E-8C04-4652-8DEF-FA94D71E33FA}" srcOrd="2" destOrd="0" presId="urn:microsoft.com/office/officeart/2005/8/layout/vList4#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tint val="30000"/>
                <a:satMod val="300000"/>
              </a:schemeClr>
              <a:schemeClr val="accent1">
                <a:hueOff val="0"/>
                <a:satOff val="0"/>
                <a:lumOff val="0"/>
                <a:alphaOff val="0"/>
                <a:tint val="40000"/>
                <a:satMod val="200000"/>
              </a:schemeClr>
            </a:duotone>
          </a:blip>
          <a:tile tx="0" ty="0" sx="70000" sy="70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tint val="30000"/>
                <a:satMod val="300000"/>
              </a:schemeClr>
              <a:schemeClr val="accent1">
                <a:hueOff val="0"/>
                <a:satOff val="0"/>
                <a:lumOff val="0"/>
                <a:alphaOff val="0"/>
                <a:tint val="40000"/>
                <a:satMod val="200000"/>
              </a:schemeClr>
            </a:duotone>
          </a:blip>
          <a:tile tx="0" ty="0" sx="70000" sy="70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dirty="0" smtClean="0"/>
            <a:t>: Mgr. Iveta Hejtmánková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tint val="30000"/>
                <a:satMod val="300000"/>
              </a:schemeClr>
              <a:schemeClr val="accent1">
                <a:hueOff val="0"/>
                <a:satOff val="0"/>
                <a:lumOff val="0"/>
                <a:alphaOff val="0"/>
                <a:tint val="40000"/>
                <a:satMod val="200000"/>
              </a:schemeClr>
            </a:duotone>
          </a:blip>
          <a:tile tx="0" ty="0" sx="70000" sy="70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/>
            <a:t>VY_32_INOVACE_16_Anglický jazyk 4.ročník_To </a:t>
          </a:r>
          <a:r>
            <a:rPr lang="cs-CZ" sz="1600" kern="1200" baseline="0" dirty="0" err="1" smtClean="0"/>
            <a:t>be-plural</a:t>
          </a:r>
          <a:endParaRPr lang="cs-CZ" sz="16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tint val="30000"/>
                <a:satMod val="300000"/>
              </a:schemeClr>
              <a:schemeClr val="accent1">
                <a:hueOff val="0"/>
                <a:satOff val="0"/>
                <a:lumOff val="0"/>
                <a:alphaOff val="0"/>
                <a:tint val="40000"/>
                <a:satMod val="200000"/>
              </a:schemeClr>
            </a:duotone>
          </a:blip>
          <a:tile tx="0" ty="0" sx="70000" sy="70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</a:t>
          </a:r>
          <a:r>
            <a:rPr lang="cs-CZ" sz="2000" kern="1200" dirty="0" smtClean="0"/>
            <a:t>: To </a:t>
          </a:r>
          <a:r>
            <a:rPr lang="cs-CZ" sz="2000" kern="1200" dirty="0" err="1" smtClean="0"/>
            <a:t>be-plural</a:t>
          </a:r>
          <a:endParaRPr lang="cs-CZ" sz="20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tint val="30000"/>
                <a:satMod val="300000"/>
              </a:schemeClr>
              <a:schemeClr val="accent1">
                <a:hueOff val="0"/>
                <a:satOff val="0"/>
                <a:lumOff val="0"/>
                <a:alphaOff val="0"/>
                <a:tint val="40000"/>
                <a:satMod val="200000"/>
              </a:schemeClr>
            </a:duotone>
          </a:blip>
          <a:tile tx="0" ty="0" sx="70000" sy="70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3E6BBD-8765-4CE4-9ACF-764D2D81F024}">
      <dsp:nvSpPr>
        <dsp:cNvPr id="0" name=""/>
        <dsp:cNvSpPr/>
      </dsp:nvSpPr>
      <dsp:spPr>
        <a:xfrm>
          <a:off x="0" y="0"/>
          <a:ext cx="3749675" cy="142874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Are </a:t>
          </a:r>
          <a:r>
            <a:rPr lang="cs-CZ" sz="2600" kern="1200" dirty="0" err="1" smtClean="0"/>
            <a:t>they</a:t>
          </a:r>
          <a:r>
            <a:rPr lang="cs-CZ" sz="2600" kern="1200" dirty="0" smtClean="0"/>
            <a:t> </a:t>
          </a:r>
          <a:r>
            <a:rPr lang="cs-CZ" sz="2600" kern="1200" dirty="0" err="1" smtClean="0"/>
            <a:t>from</a:t>
          </a:r>
          <a:r>
            <a:rPr lang="cs-CZ" sz="2600" kern="1200" dirty="0" smtClean="0"/>
            <a:t> Italy?</a:t>
          </a:r>
          <a:endParaRPr lang="cs-CZ" sz="26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No, </a:t>
          </a:r>
          <a:r>
            <a:rPr lang="cs-CZ" sz="2000" kern="1200" dirty="0" err="1" smtClean="0"/>
            <a:t>they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aren´t</a:t>
          </a:r>
          <a:r>
            <a:rPr lang="cs-CZ" sz="2000" kern="1200" dirty="0" smtClean="0"/>
            <a:t>.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err="1" smtClean="0"/>
            <a:t>They</a:t>
          </a:r>
          <a:r>
            <a:rPr lang="cs-CZ" sz="2000" kern="1200" dirty="0" smtClean="0"/>
            <a:t> are </a:t>
          </a:r>
          <a:r>
            <a:rPr lang="cs-CZ" sz="2000" kern="1200" dirty="0" err="1" smtClean="0"/>
            <a:t>from</a:t>
          </a:r>
          <a:r>
            <a:rPr lang="cs-CZ" sz="2000" kern="1200" dirty="0" smtClean="0"/>
            <a:t> France.</a:t>
          </a:r>
          <a:endParaRPr lang="cs-CZ" sz="2000" kern="1200" dirty="0"/>
        </a:p>
      </dsp:txBody>
      <dsp:txXfrm>
        <a:off x="892810" y="0"/>
        <a:ext cx="2856864" cy="1428749"/>
      </dsp:txXfrm>
    </dsp:sp>
    <dsp:sp modelId="{015D1940-0C61-43FB-8523-4E8554DC8509}">
      <dsp:nvSpPr>
        <dsp:cNvPr id="0" name=""/>
        <dsp:cNvSpPr/>
      </dsp:nvSpPr>
      <dsp:spPr>
        <a:xfrm>
          <a:off x="142875" y="142874"/>
          <a:ext cx="749935" cy="114299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17284D-6C8A-4142-8922-8063B49DD5D0}">
      <dsp:nvSpPr>
        <dsp:cNvPr id="0" name=""/>
        <dsp:cNvSpPr/>
      </dsp:nvSpPr>
      <dsp:spPr>
        <a:xfrm>
          <a:off x="0" y="1571624"/>
          <a:ext cx="3749675" cy="142874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Are </a:t>
          </a:r>
          <a:r>
            <a:rPr lang="cs-CZ" sz="2600" kern="1200" dirty="0" err="1" smtClean="0"/>
            <a:t>we</a:t>
          </a:r>
          <a:r>
            <a:rPr lang="cs-CZ" sz="2600" kern="1200" dirty="0" smtClean="0"/>
            <a:t> </a:t>
          </a:r>
          <a:r>
            <a:rPr lang="cs-CZ" sz="2600" kern="1200" dirty="0" err="1" smtClean="0"/>
            <a:t>from</a:t>
          </a:r>
          <a:r>
            <a:rPr lang="cs-CZ" sz="2600" kern="1200" dirty="0" smtClean="0"/>
            <a:t> </a:t>
          </a:r>
          <a:r>
            <a:rPr lang="cs-CZ" sz="2600" kern="1200" dirty="0" err="1" smtClean="0"/>
            <a:t>Poland</a:t>
          </a:r>
          <a:r>
            <a:rPr lang="cs-CZ" sz="2600" kern="1200" dirty="0" smtClean="0"/>
            <a:t>?</a:t>
          </a:r>
          <a:endParaRPr lang="cs-CZ" sz="26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No, </a:t>
          </a:r>
          <a:r>
            <a:rPr lang="cs-CZ" sz="2000" kern="1200" dirty="0" err="1" smtClean="0"/>
            <a:t>we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aren´t</a:t>
          </a:r>
          <a:r>
            <a:rPr lang="cs-CZ" sz="2000" kern="1200" dirty="0" smtClean="0"/>
            <a:t>.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err="1" smtClean="0"/>
            <a:t>We</a:t>
          </a:r>
          <a:r>
            <a:rPr lang="cs-CZ" sz="2000" kern="1200" dirty="0" smtClean="0"/>
            <a:t> are </a:t>
          </a:r>
          <a:r>
            <a:rPr lang="cs-CZ" sz="2000" kern="1200" dirty="0" err="1" smtClean="0"/>
            <a:t>from</a:t>
          </a:r>
          <a:r>
            <a:rPr lang="cs-CZ" sz="2000" kern="1200" dirty="0" smtClean="0"/>
            <a:t> Italy.</a:t>
          </a:r>
          <a:endParaRPr lang="cs-CZ" sz="2000" kern="1200" dirty="0"/>
        </a:p>
      </dsp:txBody>
      <dsp:txXfrm>
        <a:off x="892810" y="1571624"/>
        <a:ext cx="2856864" cy="1428749"/>
      </dsp:txXfrm>
    </dsp:sp>
    <dsp:sp modelId="{D31E9784-52EC-44A0-9B2A-3AD080408D42}">
      <dsp:nvSpPr>
        <dsp:cNvPr id="0" name=""/>
        <dsp:cNvSpPr/>
      </dsp:nvSpPr>
      <dsp:spPr>
        <a:xfrm>
          <a:off x="142875" y="1714499"/>
          <a:ext cx="749935" cy="114299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2E65A3-3AE5-486D-9FAE-873E8ED466D7}">
      <dsp:nvSpPr>
        <dsp:cNvPr id="0" name=""/>
        <dsp:cNvSpPr/>
      </dsp:nvSpPr>
      <dsp:spPr>
        <a:xfrm>
          <a:off x="0" y="3143249"/>
          <a:ext cx="3749675" cy="142874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Are </a:t>
          </a:r>
          <a:r>
            <a:rPr lang="cs-CZ" sz="2600" kern="1200" dirty="0" err="1" smtClean="0"/>
            <a:t>you</a:t>
          </a:r>
          <a:r>
            <a:rPr lang="cs-CZ" sz="2600" kern="1200" dirty="0" smtClean="0"/>
            <a:t> </a:t>
          </a:r>
          <a:r>
            <a:rPr lang="cs-CZ" sz="2600" kern="1200" dirty="0" err="1" smtClean="0"/>
            <a:t>from</a:t>
          </a:r>
          <a:r>
            <a:rPr lang="cs-CZ" sz="2600" kern="1200" dirty="0" smtClean="0"/>
            <a:t> </a:t>
          </a:r>
          <a:r>
            <a:rPr lang="cs-CZ" sz="2600" kern="1200" dirty="0" err="1" smtClean="0"/>
            <a:t>Russia</a:t>
          </a:r>
          <a:r>
            <a:rPr lang="cs-CZ" sz="2600" kern="1200" dirty="0" smtClean="0"/>
            <a:t>.</a:t>
          </a:r>
          <a:endParaRPr lang="cs-CZ" sz="26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No, </a:t>
          </a:r>
          <a:r>
            <a:rPr lang="cs-CZ" sz="2000" kern="1200" dirty="0" err="1" smtClean="0"/>
            <a:t>we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aren´t</a:t>
          </a:r>
          <a:r>
            <a:rPr lang="cs-CZ" sz="2000" kern="1200" dirty="0" smtClean="0"/>
            <a:t>.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err="1" smtClean="0"/>
            <a:t>We</a:t>
          </a:r>
          <a:r>
            <a:rPr lang="cs-CZ" sz="2000" kern="1200" dirty="0" smtClean="0"/>
            <a:t> are </a:t>
          </a:r>
          <a:r>
            <a:rPr lang="cs-CZ" sz="2000" kern="1200" dirty="0" err="1" smtClean="0"/>
            <a:t>the</a:t>
          </a:r>
          <a:r>
            <a:rPr lang="cs-CZ" sz="2000" kern="1200" dirty="0" smtClean="0"/>
            <a:t> United </a:t>
          </a:r>
          <a:r>
            <a:rPr lang="cs-CZ" sz="2000" kern="1200" dirty="0" err="1" smtClean="0"/>
            <a:t>States</a:t>
          </a:r>
          <a:r>
            <a:rPr lang="cs-CZ" sz="2000" kern="1200" dirty="0" smtClean="0"/>
            <a:t>.</a:t>
          </a:r>
          <a:endParaRPr lang="cs-CZ" sz="2000" kern="1200" dirty="0"/>
        </a:p>
      </dsp:txBody>
      <dsp:txXfrm>
        <a:off x="892810" y="3143249"/>
        <a:ext cx="2856864" cy="1428749"/>
      </dsp:txXfrm>
    </dsp:sp>
    <dsp:sp modelId="{E1D61F02-6DD0-4153-917A-9E16F65F3872}">
      <dsp:nvSpPr>
        <dsp:cNvPr id="0" name=""/>
        <dsp:cNvSpPr/>
      </dsp:nvSpPr>
      <dsp:spPr>
        <a:xfrm>
          <a:off x="142875" y="3286124"/>
          <a:ext cx="749935" cy="114299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68E48F-CA47-458E-A0C6-46D68D1A8244}">
      <dsp:nvSpPr>
        <dsp:cNvPr id="0" name=""/>
        <dsp:cNvSpPr/>
      </dsp:nvSpPr>
      <dsp:spPr>
        <a:xfrm>
          <a:off x="0" y="0"/>
          <a:ext cx="3749675" cy="142874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Are </a:t>
          </a:r>
          <a:r>
            <a:rPr lang="cs-CZ" sz="2100" kern="1200" dirty="0" err="1" smtClean="0"/>
            <a:t>we</a:t>
          </a:r>
          <a:r>
            <a:rPr lang="cs-CZ" sz="2100" kern="1200" dirty="0" smtClean="0"/>
            <a:t> </a:t>
          </a:r>
          <a:r>
            <a:rPr lang="cs-CZ" sz="2100" kern="1200" dirty="0" err="1" smtClean="0"/>
            <a:t>from</a:t>
          </a:r>
          <a:r>
            <a:rPr lang="cs-CZ" sz="2100" kern="1200" dirty="0" smtClean="0"/>
            <a:t> France?</a:t>
          </a:r>
          <a:endParaRPr lang="cs-CZ" sz="21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/>
            <a:t>No, </a:t>
          </a:r>
          <a:r>
            <a:rPr lang="cs-CZ" sz="1600" kern="1200" dirty="0" err="1" smtClean="0"/>
            <a:t>we</a:t>
          </a:r>
          <a:r>
            <a:rPr lang="cs-CZ" sz="1600" kern="1200" dirty="0" smtClean="0"/>
            <a:t> </a:t>
          </a:r>
          <a:r>
            <a:rPr lang="cs-CZ" sz="1600" kern="1200" dirty="0" err="1" smtClean="0"/>
            <a:t>aren´t</a:t>
          </a:r>
          <a:r>
            <a:rPr lang="cs-CZ" sz="1600" kern="1200" dirty="0" smtClean="0"/>
            <a:t>.</a:t>
          </a:r>
          <a:endParaRPr lang="cs-CZ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err="1" smtClean="0"/>
            <a:t>We</a:t>
          </a:r>
          <a:r>
            <a:rPr lang="cs-CZ" sz="1600" kern="1200" dirty="0" smtClean="0"/>
            <a:t> are </a:t>
          </a:r>
          <a:r>
            <a:rPr lang="cs-CZ" sz="1600" kern="1200" dirty="0" err="1" smtClean="0"/>
            <a:t>from</a:t>
          </a:r>
          <a:r>
            <a:rPr lang="cs-CZ" sz="1600" kern="1200" dirty="0" smtClean="0"/>
            <a:t> </a:t>
          </a:r>
          <a:r>
            <a:rPr lang="cs-CZ" sz="1600" kern="1200" dirty="0" err="1" smtClean="0"/>
            <a:t>England</a:t>
          </a:r>
          <a:r>
            <a:rPr lang="cs-CZ" sz="1600" kern="1200" dirty="0" smtClean="0"/>
            <a:t>.</a:t>
          </a:r>
          <a:endParaRPr lang="cs-CZ" sz="1600" kern="1200" dirty="0"/>
        </a:p>
      </dsp:txBody>
      <dsp:txXfrm>
        <a:off x="892810" y="0"/>
        <a:ext cx="2856864" cy="1428749"/>
      </dsp:txXfrm>
    </dsp:sp>
    <dsp:sp modelId="{622BFEB1-9155-485E-924C-D07910CF0324}">
      <dsp:nvSpPr>
        <dsp:cNvPr id="0" name=""/>
        <dsp:cNvSpPr/>
      </dsp:nvSpPr>
      <dsp:spPr>
        <a:xfrm>
          <a:off x="142875" y="142874"/>
          <a:ext cx="749935" cy="114299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430DD3-F791-466A-86DF-5A95158F57FF}">
      <dsp:nvSpPr>
        <dsp:cNvPr id="0" name=""/>
        <dsp:cNvSpPr/>
      </dsp:nvSpPr>
      <dsp:spPr>
        <a:xfrm>
          <a:off x="0" y="1571624"/>
          <a:ext cx="3749675" cy="142874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Are </a:t>
          </a:r>
          <a:r>
            <a:rPr lang="cs-CZ" sz="2100" kern="1200" dirty="0" err="1" smtClean="0"/>
            <a:t>you</a:t>
          </a:r>
          <a:r>
            <a:rPr lang="cs-CZ" sz="2100" kern="1200" dirty="0" smtClean="0"/>
            <a:t> </a:t>
          </a:r>
          <a:r>
            <a:rPr lang="cs-CZ" sz="2100" kern="1200" dirty="0" err="1" smtClean="0"/>
            <a:t>from</a:t>
          </a:r>
          <a:r>
            <a:rPr lang="cs-CZ" sz="2100" kern="1200" dirty="0" smtClean="0"/>
            <a:t> </a:t>
          </a:r>
          <a:r>
            <a:rPr lang="cs-CZ" sz="2100" kern="1200" dirty="0" err="1" smtClean="0"/>
            <a:t>the</a:t>
          </a:r>
          <a:r>
            <a:rPr lang="cs-CZ" sz="2100" kern="1200" dirty="0" smtClean="0"/>
            <a:t> </a:t>
          </a:r>
          <a:r>
            <a:rPr lang="cs-CZ" sz="2100" kern="1200" dirty="0" err="1" smtClean="0"/>
            <a:t>Slovak</a:t>
          </a:r>
          <a:r>
            <a:rPr lang="cs-CZ" sz="2100" kern="1200" dirty="0" smtClean="0"/>
            <a:t> Republic?</a:t>
          </a:r>
          <a:endParaRPr lang="cs-CZ" sz="21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/>
            <a:t>No, </a:t>
          </a:r>
          <a:r>
            <a:rPr lang="cs-CZ" sz="1600" kern="1200" dirty="0" err="1" smtClean="0"/>
            <a:t>we</a:t>
          </a:r>
          <a:r>
            <a:rPr lang="cs-CZ" sz="1600" kern="1200" dirty="0" smtClean="0"/>
            <a:t> </a:t>
          </a:r>
          <a:r>
            <a:rPr lang="cs-CZ" sz="1600" kern="1200" dirty="0" err="1" smtClean="0"/>
            <a:t>aren´t</a:t>
          </a:r>
          <a:r>
            <a:rPr lang="cs-CZ" sz="1600" kern="1200" dirty="0" smtClean="0"/>
            <a:t>.</a:t>
          </a:r>
          <a:endParaRPr lang="cs-CZ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err="1" smtClean="0"/>
            <a:t>We</a:t>
          </a:r>
          <a:r>
            <a:rPr lang="cs-CZ" sz="1600" kern="1200" dirty="0" smtClean="0"/>
            <a:t> are </a:t>
          </a:r>
          <a:r>
            <a:rPr lang="cs-CZ" sz="1600" kern="1200" dirty="0" err="1" smtClean="0"/>
            <a:t>from</a:t>
          </a:r>
          <a:r>
            <a:rPr lang="cs-CZ" sz="1600" kern="1200" dirty="0" smtClean="0"/>
            <a:t> </a:t>
          </a:r>
          <a:r>
            <a:rPr lang="cs-CZ" sz="1600" kern="1200" dirty="0" err="1" smtClean="0"/>
            <a:t>the</a:t>
          </a:r>
          <a:r>
            <a:rPr lang="cs-CZ" sz="1600" kern="1200" dirty="0" smtClean="0"/>
            <a:t> Czech Republik.</a:t>
          </a:r>
          <a:endParaRPr lang="cs-CZ" sz="1600" kern="1200" dirty="0"/>
        </a:p>
      </dsp:txBody>
      <dsp:txXfrm>
        <a:off x="892810" y="1571624"/>
        <a:ext cx="2856864" cy="1428749"/>
      </dsp:txXfrm>
    </dsp:sp>
    <dsp:sp modelId="{0676E0C4-B4A3-4A5E-93FC-0AD3B0205F4D}">
      <dsp:nvSpPr>
        <dsp:cNvPr id="0" name=""/>
        <dsp:cNvSpPr/>
      </dsp:nvSpPr>
      <dsp:spPr>
        <a:xfrm>
          <a:off x="142875" y="1714499"/>
          <a:ext cx="749935" cy="114299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FC3CCD-2D01-4A26-A002-59B9763904E9}">
      <dsp:nvSpPr>
        <dsp:cNvPr id="0" name=""/>
        <dsp:cNvSpPr/>
      </dsp:nvSpPr>
      <dsp:spPr>
        <a:xfrm>
          <a:off x="0" y="3143249"/>
          <a:ext cx="3749675" cy="142874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Are </a:t>
          </a:r>
          <a:r>
            <a:rPr lang="cs-CZ" sz="2100" kern="1200" dirty="0" err="1" smtClean="0"/>
            <a:t>they</a:t>
          </a:r>
          <a:r>
            <a:rPr lang="cs-CZ" sz="2100" kern="1200" dirty="0" smtClean="0"/>
            <a:t> </a:t>
          </a:r>
          <a:r>
            <a:rPr lang="cs-CZ" sz="2100" kern="1200" dirty="0" err="1" smtClean="0"/>
            <a:t>from</a:t>
          </a:r>
          <a:r>
            <a:rPr lang="cs-CZ" sz="2100" kern="1200" dirty="0" smtClean="0"/>
            <a:t> </a:t>
          </a:r>
          <a:r>
            <a:rPr lang="cs-CZ" sz="2100" kern="1200" dirty="0" err="1" smtClean="0"/>
            <a:t>Austria</a:t>
          </a:r>
          <a:r>
            <a:rPr lang="cs-CZ" sz="2100" kern="1200" dirty="0" smtClean="0"/>
            <a:t>?</a:t>
          </a:r>
          <a:endParaRPr lang="cs-CZ" sz="21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/>
            <a:t>No, </a:t>
          </a:r>
          <a:r>
            <a:rPr lang="cs-CZ" sz="1600" kern="1200" dirty="0" err="1" smtClean="0"/>
            <a:t>they</a:t>
          </a:r>
          <a:r>
            <a:rPr lang="cs-CZ" sz="1600" kern="1200" dirty="0" smtClean="0"/>
            <a:t> </a:t>
          </a:r>
          <a:r>
            <a:rPr lang="cs-CZ" sz="1600" kern="1200" dirty="0" err="1" smtClean="0"/>
            <a:t>aren´t</a:t>
          </a:r>
          <a:r>
            <a:rPr lang="cs-CZ" sz="1600" kern="1200" dirty="0" smtClean="0"/>
            <a:t>.</a:t>
          </a:r>
          <a:endParaRPr lang="cs-CZ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err="1" smtClean="0"/>
            <a:t>They</a:t>
          </a:r>
          <a:r>
            <a:rPr lang="cs-CZ" sz="1600" kern="1200" dirty="0" smtClean="0"/>
            <a:t> are </a:t>
          </a:r>
          <a:r>
            <a:rPr lang="cs-CZ" sz="1600" kern="1200" dirty="0" err="1" smtClean="0"/>
            <a:t>from</a:t>
          </a:r>
          <a:r>
            <a:rPr lang="cs-CZ" sz="1600" kern="1200" dirty="0" smtClean="0"/>
            <a:t> </a:t>
          </a:r>
          <a:r>
            <a:rPr lang="cs-CZ" sz="1600" kern="1200" dirty="0" err="1" smtClean="0"/>
            <a:t>the</a:t>
          </a:r>
          <a:r>
            <a:rPr lang="cs-CZ" sz="1600" kern="1200" dirty="0" smtClean="0"/>
            <a:t> </a:t>
          </a:r>
          <a:r>
            <a:rPr lang="cs-CZ" sz="1600" kern="1200" dirty="0" err="1" smtClean="0"/>
            <a:t>Slovak</a:t>
          </a:r>
          <a:r>
            <a:rPr lang="cs-CZ" sz="1600" kern="1200" dirty="0" smtClean="0"/>
            <a:t> Republic.</a:t>
          </a:r>
          <a:endParaRPr lang="cs-CZ" sz="1600" kern="1200" dirty="0"/>
        </a:p>
      </dsp:txBody>
      <dsp:txXfrm>
        <a:off x="892810" y="3143249"/>
        <a:ext cx="2856864" cy="1428749"/>
      </dsp:txXfrm>
    </dsp:sp>
    <dsp:sp modelId="{3E15DBFA-22D1-4A6B-ADD6-1E6F99A19D87}">
      <dsp:nvSpPr>
        <dsp:cNvPr id="0" name=""/>
        <dsp:cNvSpPr/>
      </dsp:nvSpPr>
      <dsp:spPr>
        <a:xfrm>
          <a:off x="142875" y="3286124"/>
          <a:ext cx="749935" cy="114299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#2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03543-B121-4517-AD79-4163DE5C71FD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33D39CDA-FDF8-4968-BF55-51A908AE4C9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03543-B121-4517-AD79-4163DE5C71FD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39CDA-FDF8-4968-BF55-51A908AE4C9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03543-B121-4517-AD79-4163DE5C71FD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3D39CDA-FDF8-4968-BF55-51A908AE4C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03543-B121-4517-AD79-4163DE5C71FD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39CDA-FDF8-4968-BF55-51A908AE4C9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03543-B121-4517-AD79-4163DE5C71FD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39CDA-FDF8-4968-BF55-51A908AE4C9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03543-B121-4517-AD79-4163DE5C71FD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39CDA-FDF8-4968-BF55-51A908AE4C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03543-B121-4517-AD79-4163DE5C71FD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39CDA-FDF8-4968-BF55-51A908AE4C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03543-B121-4517-AD79-4163DE5C71FD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39CDA-FDF8-4968-BF55-51A908AE4C9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03543-B121-4517-AD79-4163DE5C71FD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3D39CDA-FDF8-4968-BF55-51A908AE4C9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03543-B121-4517-AD79-4163DE5C71FD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39CDA-FDF8-4968-BF55-51A908AE4C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03543-B121-4517-AD79-4163DE5C71FD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39CDA-FDF8-4968-BF55-51A908AE4C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AF03543-B121-4517-AD79-4163DE5C71FD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33D39CDA-FDF8-4968-BF55-51A908AE4C9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u"/>
  </p:transition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diagramLayout" Target="../diagrams/layout2.xml"/><Relationship Id="rId7" Type="http://schemas.openxmlformats.org/officeDocument/2006/relationships/diagramLayout" Target="../diagrams/layout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openxmlformats.org/officeDocument/2006/relationships/diagramData" Target="../diagrams/data3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microsoft.com/office/2007/relationships/diagramDrawing" Target="../diagrams/drawing2.xml"/><Relationship Id="rId4" Type="http://schemas.openxmlformats.org/officeDocument/2006/relationships/diagramQuickStyle" Target="../diagrams/quickStyle2.xml"/><Relationship Id="rId9" Type="http://schemas.openxmlformats.org/officeDocument/2006/relationships/diagramColors" Target="../diagrams/colors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919652566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92079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PLURAL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TO BE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1640" y="3933056"/>
            <a:ext cx="1828800" cy="18288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84168" y="4005064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87096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Prezentace je určena žákům 4. ročníku.</a:t>
            </a:r>
          </a:p>
          <a:p>
            <a:r>
              <a:rPr lang="cs-CZ" dirty="0" smtClean="0"/>
              <a:t>Obsahuje část určenou k výkladu i část procvičovací.</a:t>
            </a:r>
          </a:p>
          <a:p>
            <a:r>
              <a:rPr lang="cs-CZ" dirty="0" smtClean="0"/>
              <a:t>Procvičí si tvary slovesa TO BE v množném čísle.</a:t>
            </a:r>
          </a:p>
          <a:p>
            <a:r>
              <a:rPr lang="cs-CZ" dirty="0" smtClean="0"/>
              <a:t>Upevní si názvy států a národností.</a:t>
            </a:r>
          </a:p>
          <a:p>
            <a:r>
              <a:rPr lang="cs-CZ" dirty="0" smtClean="0"/>
              <a:t>U každého úkolu je připravena kontrola.</a:t>
            </a:r>
          </a:p>
          <a:p>
            <a:r>
              <a:rPr lang="cs-CZ" dirty="0" smtClean="0"/>
              <a:t>Cvičení lze využít jako pracovní listy.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797023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 </a:t>
            </a:r>
            <a:r>
              <a:rPr lang="cs-CZ" dirty="0" smtClean="0"/>
              <a:t>WE ARE=my jsme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                                </a:t>
            </a:r>
            <a:r>
              <a:rPr lang="cs-CZ" dirty="0" err="1">
                <a:solidFill>
                  <a:srgbClr val="FF0000"/>
                </a:solidFill>
              </a:rPr>
              <a:t>W</a:t>
            </a:r>
            <a:r>
              <a:rPr lang="cs-CZ" dirty="0" err="1" smtClean="0">
                <a:solidFill>
                  <a:srgbClr val="FF0000"/>
                </a:solidFill>
              </a:rPr>
              <a:t>e</a:t>
            </a:r>
            <a:r>
              <a:rPr lang="cs-CZ" dirty="0" smtClean="0">
                <a:solidFill>
                  <a:srgbClr val="FF0000"/>
                </a:solidFill>
              </a:rPr>
              <a:t> are </a:t>
            </a:r>
            <a:r>
              <a:rPr lang="cs-CZ" dirty="0" err="1" smtClean="0"/>
              <a:t>from</a:t>
            </a:r>
            <a:r>
              <a:rPr lang="cs-CZ" dirty="0" smtClean="0"/>
              <a:t> France.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                                </a:t>
            </a:r>
            <a:r>
              <a:rPr lang="cs-CZ" dirty="0" err="1">
                <a:solidFill>
                  <a:srgbClr val="FF0000"/>
                </a:solidFill>
              </a:rPr>
              <a:t>W</a:t>
            </a:r>
            <a:r>
              <a:rPr lang="cs-CZ" dirty="0" err="1" smtClean="0">
                <a:solidFill>
                  <a:srgbClr val="FF0000"/>
                </a:solidFill>
              </a:rPr>
              <a:t>e´re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from</a:t>
            </a:r>
            <a:r>
              <a:rPr lang="cs-CZ" dirty="0" smtClean="0"/>
              <a:t> France.</a:t>
            </a:r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                      </a:t>
            </a:r>
            <a:r>
              <a:rPr lang="cs-CZ" dirty="0" err="1" smtClean="0">
                <a:solidFill>
                  <a:srgbClr val="FF0000"/>
                </a:solidFill>
              </a:rPr>
              <a:t>We</a:t>
            </a:r>
            <a:r>
              <a:rPr lang="cs-CZ" dirty="0" smtClean="0">
                <a:solidFill>
                  <a:srgbClr val="FF0000"/>
                </a:solidFill>
              </a:rPr>
              <a:t> are not </a:t>
            </a:r>
            <a:r>
              <a:rPr lang="cs-CZ" dirty="0" err="1" smtClean="0"/>
              <a:t>from</a:t>
            </a:r>
            <a:r>
              <a:rPr lang="cs-CZ" dirty="0" smtClean="0"/>
              <a:t> Italy.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</a:t>
            </a:r>
            <a:r>
              <a:rPr lang="cs-CZ" dirty="0" err="1" smtClean="0">
                <a:solidFill>
                  <a:srgbClr val="FF0000"/>
                </a:solidFill>
              </a:rPr>
              <a:t>We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aren´t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from</a:t>
            </a:r>
            <a:r>
              <a:rPr lang="cs-CZ" dirty="0" smtClean="0"/>
              <a:t> Italy.</a:t>
            </a:r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                     Are </a:t>
            </a:r>
            <a:r>
              <a:rPr lang="cs-CZ" dirty="0" err="1" smtClean="0">
                <a:solidFill>
                  <a:srgbClr val="FF0000"/>
                </a:solidFill>
              </a:rPr>
              <a:t>we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Germany</a:t>
            </a:r>
            <a:r>
              <a:rPr lang="cs-CZ" dirty="0" smtClean="0"/>
              <a:t>?  </a:t>
            </a:r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we</a:t>
            </a:r>
            <a:r>
              <a:rPr lang="cs-CZ" dirty="0" smtClean="0"/>
              <a:t> are.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    No,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aren´t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</a:t>
            </a:r>
            <a:endParaRPr lang="cs-CZ" dirty="0"/>
          </a:p>
        </p:txBody>
      </p:sp>
      <p:pic>
        <p:nvPicPr>
          <p:cNvPr id="4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964257"/>
            <a:ext cx="1656184" cy="165618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2636912"/>
            <a:ext cx="1584176" cy="158417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9429" y="4437112"/>
            <a:ext cx="1418456" cy="141845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88224" y="1412776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25128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YOU ARE=vy jste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      </a:t>
            </a:r>
            <a:r>
              <a:rPr lang="cs-CZ" dirty="0" err="1" smtClean="0">
                <a:solidFill>
                  <a:srgbClr val="FF0000"/>
                </a:solidFill>
              </a:rPr>
              <a:t>You</a:t>
            </a:r>
            <a:r>
              <a:rPr lang="cs-CZ" dirty="0" smtClean="0">
                <a:solidFill>
                  <a:srgbClr val="FF0000"/>
                </a:solidFill>
              </a:rPr>
              <a:t> are </a:t>
            </a:r>
            <a:r>
              <a:rPr lang="cs-CZ" dirty="0" err="1" smtClean="0"/>
              <a:t>from</a:t>
            </a:r>
            <a:r>
              <a:rPr lang="cs-CZ" dirty="0" smtClean="0"/>
              <a:t> Italy.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</a:t>
            </a:r>
            <a:r>
              <a:rPr lang="cs-CZ" dirty="0" err="1" smtClean="0">
                <a:solidFill>
                  <a:srgbClr val="FF0000"/>
                </a:solidFill>
              </a:rPr>
              <a:t>You´re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Italy.</a:t>
            </a:r>
          </a:p>
          <a:p>
            <a:pPr marL="0" indent="0">
              <a:buNone/>
            </a:pPr>
            <a:r>
              <a:rPr lang="cs-CZ" dirty="0" smtClean="0"/>
              <a:t> 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</a:t>
            </a:r>
            <a:r>
              <a:rPr lang="cs-CZ" dirty="0" err="1" smtClean="0">
                <a:solidFill>
                  <a:srgbClr val="FF0000"/>
                </a:solidFill>
              </a:rPr>
              <a:t>You</a:t>
            </a:r>
            <a:r>
              <a:rPr lang="cs-CZ" dirty="0" smtClean="0">
                <a:solidFill>
                  <a:srgbClr val="FF0000"/>
                </a:solidFill>
              </a:rPr>
              <a:t> are not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Austria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</a:t>
            </a:r>
            <a:r>
              <a:rPr lang="cs-CZ" dirty="0" err="1">
                <a:solidFill>
                  <a:srgbClr val="FF0000"/>
                </a:solidFill>
              </a:rPr>
              <a:t>Y</a:t>
            </a:r>
            <a:r>
              <a:rPr lang="cs-CZ" dirty="0" err="1" smtClean="0">
                <a:solidFill>
                  <a:srgbClr val="FF0000"/>
                </a:solidFill>
              </a:rPr>
              <a:t>ou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aren´t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Austria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                             Are </a:t>
            </a:r>
            <a:r>
              <a:rPr lang="cs-CZ" dirty="0" err="1" smtClean="0">
                <a:solidFill>
                  <a:srgbClr val="FF0000"/>
                </a:solidFill>
              </a:rPr>
              <a:t>you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Poland</a:t>
            </a:r>
            <a:r>
              <a:rPr lang="cs-CZ" dirty="0" smtClean="0"/>
              <a:t>? </a:t>
            </a:r>
            <a:r>
              <a:rPr lang="cs-CZ" dirty="0" err="1" smtClean="0">
                <a:solidFill>
                  <a:srgbClr val="FF0000"/>
                </a:solidFill>
              </a:rPr>
              <a:t>Yes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we</a:t>
            </a:r>
            <a:r>
              <a:rPr lang="cs-CZ" dirty="0" smtClean="0">
                <a:solidFill>
                  <a:srgbClr val="FF0000"/>
                </a:solidFill>
              </a:rPr>
              <a:t> are.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No,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aren´t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964257"/>
            <a:ext cx="1656184" cy="165618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2636912"/>
            <a:ext cx="1584176" cy="158417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9429" y="4437112"/>
            <a:ext cx="1418456" cy="141845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32240" y="1340768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66562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THEY ARE=oni jsou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        </a:t>
            </a:r>
            <a:r>
              <a:rPr lang="cs-CZ" dirty="0" err="1">
                <a:solidFill>
                  <a:srgbClr val="FF0000"/>
                </a:solidFill>
              </a:rPr>
              <a:t>T</a:t>
            </a:r>
            <a:r>
              <a:rPr lang="cs-CZ" dirty="0" err="1" smtClean="0">
                <a:solidFill>
                  <a:srgbClr val="FF0000"/>
                </a:solidFill>
              </a:rPr>
              <a:t>hey</a:t>
            </a:r>
            <a:r>
              <a:rPr lang="cs-CZ" dirty="0" smtClean="0">
                <a:solidFill>
                  <a:srgbClr val="FF0000"/>
                </a:solidFill>
              </a:rPr>
              <a:t> are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Czech Republic.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</a:t>
            </a:r>
            <a:r>
              <a:rPr lang="cs-CZ" dirty="0" err="1" smtClean="0">
                <a:solidFill>
                  <a:srgbClr val="FF0000"/>
                </a:solidFill>
              </a:rPr>
              <a:t>They´re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Czech Republic.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</a:t>
            </a:r>
            <a:r>
              <a:rPr lang="cs-CZ" dirty="0" err="1" smtClean="0">
                <a:solidFill>
                  <a:srgbClr val="FF0000"/>
                </a:solidFill>
              </a:rPr>
              <a:t>They</a:t>
            </a:r>
            <a:r>
              <a:rPr lang="cs-CZ" dirty="0" smtClean="0">
                <a:solidFill>
                  <a:srgbClr val="FF0000"/>
                </a:solidFill>
              </a:rPr>
              <a:t> are not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England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                       </a:t>
            </a:r>
            <a:r>
              <a:rPr lang="cs-CZ" dirty="0" err="1" smtClean="0">
                <a:solidFill>
                  <a:srgbClr val="FF0000"/>
                </a:solidFill>
              </a:rPr>
              <a:t>They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aren´t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England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</a:t>
            </a:r>
            <a:r>
              <a:rPr lang="cs-CZ" dirty="0" smtClean="0">
                <a:solidFill>
                  <a:srgbClr val="FF0000"/>
                </a:solidFill>
              </a:rPr>
              <a:t>Are </a:t>
            </a:r>
            <a:r>
              <a:rPr lang="cs-CZ" dirty="0" err="1" smtClean="0">
                <a:solidFill>
                  <a:srgbClr val="FF0000"/>
                </a:solidFill>
              </a:rPr>
              <a:t>they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Slovak</a:t>
            </a:r>
            <a:r>
              <a:rPr lang="cs-CZ" dirty="0" smtClean="0"/>
              <a:t> Republic?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</a:t>
            </a:r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they</a:t>
            </a:r>
            <a:r>
              <a:rPr lang="cs-CZ" dirty="0" smtClean="0"/>
              <a:t> are.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No,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aren´t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964257"/>
            <a:ext cx="1656184" cy="165618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2636912"/>
            <a:ext cx="1584176" cy="158417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9429" y="4437112"/>
            <a:ext cx="1418456" cy="1418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91856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Answer</a:t>
            </a:r>
            <a:r>
              <a:rPr lang="cs-CZ" dirty="0" smtClean="0"/>
              <a:t>.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3981139049"/>
              </p:ext>
            </p:extLst>
          </p:nvPr>
        </p:nvGraphicFramePr>
        <p:xfrm>
          <a:off x="914400" y="1447800"/>
          <a:ext cx="3749675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Zástupný symbol pro obsah 7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xmlns="" val="2502804067"/>
              </p:ext>
            </p:extLst>
          </p:nvPr>
        </p:nvGraphicFramePr>
        <p:xfrm>
          <a:off x="4933950" y="1447800"/>
          <a:ext cx="3749675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0" name="Obdélník 9"/>
          <p:cNvSpPr/>
          <p:nvPr/>
        </p:nvSpPr>
        <p:spPr>
          <a:xfrm>
            <a:off x="2141536" y="1988840"/>
            <a:ext cx="2070423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141535" y="2285256"/>
            <a:ext cx="2070423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051720" y="3573016"/>
            <a:ext cx="2070423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051719" y="3861048"/>
            <a:ext cx="2070423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119831" y="5132242"/>
            <a:ext cx="235845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2119831" y="5432852"/>
            <a:ext cx="235845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084168" y="1853208"/>
            <a:ext cx="2070423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088914" y="2141240"/>
            <a:ext cx="2070423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088914" y="3717032"/>
            <a:ext cx="251553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6088914" y="4005064"/>
            <a:ext cx="2500848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6103600" y="4971229"/>
            <a:ext cx="2070423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6088914" y="5276258"/>
            <a:ext cx="2070423" cy="444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481772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Complete</a:t>
            </a:r>
            <a:r>
              <a:rPr lang="cs-CZ" dirty="0" smtClean="0"/>
              <a:t>: </a:t>
            </a:r>
            <a:r>
              <a:rPr lang="cs-CZ" dirty="0" err="1" smtClean="0"/>
              <a:t>am</a:t>
            </a:r>
            <a:r>
              <a:rPr lang="cs-CZ" dirty="0" smtClean="0"/>
              <a:t>; are; </a:t>
            </a:r>
            <a:r>
              <a:rPr lang="cs-CZ" dirty="0" err="1" smtClean="0"/>
              <a:t>is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………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French</a:t>
            </a:r>
            <a:r>
              <a:rPr lang="cs-CZ" dirty="0" smtClean="0"/>
              <a:t>? </a:t>
            </a:r>
            <a:r>
              <a:rPr lang="cs-CZ" dirty="0" err="1" smtClean="0"/>
              <a:t>Yes</a:t>
            </a:r>
            <a:r>
              <a:rPr lang="cs-CZ" dirty="0" smtClean="0"/>
              <a:t>, I……….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She</a:t>
            </a:r>
            <a:r>
              <a:rPr lang="cs-CZ" dirty="0" smtClean="0"/>
              <a:t> ……..</a:t>
            </a:r>
            <a:r>
              <a:rPr lang="cs-CZ" dirty="0" err="1" smtClean="0"/>
              <a:t>from</a:t>
            </a:r>
            <a:r>
              <a:rPr lang="cs-CZ" dirty="0" smtClean="0"/>
              <a:t> Italy. </a:t>
            </a:r>
            <a:r>
              <a:rPr lang="cs-CZ" dirty="0" err="1" smtClean="0"/>
              <a:t>She</a:t>
            </a:r>
            <a:r>
              <a:rPr lang="cs-CZ" dirty="0" smtClean="0"/>
              <a:t> ……</a:t>
            </a:r>
            <a:r>
              <a:rPr lang="cs-CZ" dirty="0" err="1" smtClean="0"/>
              <a:t>Italian</a:t>
            </a:r>
            <a:r>
              <a:rPr lang="cs-CZ" dirty="0" smtClean="0"/>
              <a:t>.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They</a:t>
            </a:r>
            <a:r>
              <a:rPr lang="cs-CZ" dirty="0" smtClean="0"/>
              <a:t> …….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Poland</a:t>
            </a:r>
            <a:r>
              <a:rPr lang="cs-CZ" dirty="0" smtClean="0"/>
              <a:t>. </a:t>
            </a:r>
            <a:r>
              <a:rPr lang="cs-CZ" dirty="0" err="1" smtClean="0"/>
              <a:t>They</a:t>
            </a:r>
            <a:r>
              <a:rPr lang="cs-CZ" dirty="0" smtClean="0"/>
              <a:t> ………</a:t>
            </a:r>
            <a:r>
              <a:rPr lang="cs-CZ" dirty="0" err="1" smtClean="0"/>
              <a:t>Polish</a:t>
            </a:r>
            <a:r>
              <a:rPr lang="cs-CZ" dirty="0" smtClean="0"/>
              <a:t>.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We</a:t>
            </a:r>
            <a:r>
              <a:rPr lang="cs-CZ" dirty="0" smtClean="0"/>
              <a:t> ……….</a:t>
            </a:r>
            <a:r>
              <a:rPr lang="cs-CZ" dirty="0" err="1" smtClean="0"/>
              <a:t>good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English</a:t>
            </a:r>
            <a:r>
              <a:rPr lang="cs-CZ" dirty="0" smtClean="0"/>
              <a:t>.</a:t>
            </a:r>
          </a:p>
          <a:p>
            <a:pPr marL="514350" indent="-514350">
              <a:buAutoNum type="arabicPeriod"/>
            </a:pPr>
            <a:r>
              <a:rPr lang="cs-CZ" dirty="0" smtClean="0"/>
              <a:t>……….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Germany</a:t>
            </a:r>
            <a:r>
              <a:rPr lang="cs-CZ" dirty="0" smtClean="0"/>
              <a:t>? </a:t>
            </a:r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we</a:t>
            </a:r>
            <a:r>
              <a:rPr lang="cs-CZ" dirty="0" smtClean="0"/>
              <a:t>……….</a:t>
            </a:r>
            <a:r>
              <a:rPr lang="cs-CZ" dirty="0" err="1" smtClean="0"/>
              <a:t>German</a:t>
            </a:r>
            <a:r>
              <a:rPr lang="cs-CZ" dirty="0" smtClean="0"/>
              <a:t>.</a:t>
            </a:r>
          </a:p>
          <a:p>
            <a:pPr marL="514350" indent="-514350">
              <a:buAutoNum type="arabicPeriod"/>
            </a:pPr>
            <a:r>
              <a:rPr lang="cs-CZ" dirty="0" smtClean="0"/>
              <a:t>He ……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Russia</a:t>
            </a:r>
            <a:r>
              <a:rPr lang="cs-CZ" dirty="0" smtClean="0"/>
              <a:t>. His </a:t>
            </a:r>
            <a:r>
              <a:rPr lang="cs-CZ" dirty="0" err="1" smtClean="0"/>
              <a:t>name</a:t>
            </a:r>
            <a:r>
              <a:rPr lang="cs-CZ" dirty="0" smtClean="0"/>
              <a:t> ……..Ivan.</a:t>
            </a:r>
          </a:p>
          <a:p>
            <a:pPr marL="514350" indent="-514350">
              <a:buAutoNum type="arabicPeriod"/>
            </a:pPr>
            <a:r>
              <a:rPr lang="cs-CZ" dirty="0" smtClean="0"/>
              <a:t>……….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good</a:t>
            </a:r>
            <a:r>
              <a:rPr lang="cs-CZ" dirty="0" smtClean="0"/>
              <a:t> </a:t>
            </a:r>
            <a:r>
              <a:rPr lang="cs-CZ" dirty="0" err="1" smtClean="0"/>
              <a:t>friends</a:t>
            </a:r>
            <a:r>
              <a:rPr lang="cs-CZ" dirty="0" smtClean="0"/>
              <a:t>? </a:t>
            </a:r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they</a:t>
            </a:r>
            <a:r>
              <a:rPr lang="cs-CZ" dirty="0" smtClean="0"/>
              <a:t>……….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You</a:t>
            </a:r>
            <a:r>
              <a:rPr lang="cs-CZ" dirty="0" smtClean="0"/>
              <a:t>………</a:t>
            </a:r>
            <a:r>
              <a:rPr lang="cs-CZ" dirty="0" err="1" smtClean="0"/>
              <a:t>our</a:t>
            </a:r>
            <a:r>
              <a:rPr lang="cs-CZ" dirty="0"/>
              <a:t> </a:t>
            </a:r>
            <a:r>
              <a:rPr lang="cs-CZ" dirty="0" err="1" smtClean="0"/>
              <a:t>friends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763688" y="4244699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Are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837197" y="3337395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Are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763688" y="1431635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Are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273464" y="2366386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are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292080" y="2366387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are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197237" y="2858450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are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244952" y="333739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are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161233" y="470636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are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622923" y="4244698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are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644008" y="1431635"/>
            <a:ext cx="7920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</a:rPr>
              <a:t>am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436095" y="3783033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</a:rPr>
              <a:t>is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985432" y="3799060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</a:rPr>
              <a:t>is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644008" y="1927363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</a:rPr>
              <a:t>is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123728" y="1909539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</a:rPr>
              <a:t>is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24" name="Obrázek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43465" y="4797152"/>
            <a:ext cx="1828800" cy="1828800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21016" y="601566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56960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000"/>
                            </p:stCondLst>
                            <p:childTnLst>
                              <p:par>
                                <p:cTn id="109" presetID="45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Match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questions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answers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 smtClean="0"/>
              <a:t>Where</a:t>
            </a:r>
            <a:r>
              <a:rPr lang="cs-CZ" dirty="0" smtClean="0"/>
              <a:t> are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?</a:t>
            </a:r>
          </a:p>
          <a:p>
            <a:r>
              <a:rPr lang="cs-CZ" dirty="0" smtClean="0"/>
              <a:t>Are </a:t>
            </a:r>
            <a:r>
              <a:rPr lang="cs-CZ" dirty="0" err="1" smtClean="0"/>
              <a:t>you</a:t>
            </a:r>
            <a:r>
              <a:rPr lang="cs-CZ" dirty="0" smtClean="0"/>
              <a:t> Peggy?</a:t>
            </a:r>
          </a:p>
          <a:p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book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favourite</a:t>
            </a:r>
            <a:r>
              <a:rPr lang="cs-CZ" dirty="0" smtClean="0"/>
              <a:t> </a:t>
            </a:r>
            <a:r>
              <a:rPr lang="cs-CZ" dirty="0" err="1" smtClean="0"/>
              <a:t>colour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this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sister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that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 house?</a:t>
            </a:r>
          </a:p>
          <a:p>
            <a:r>
              <a:rPr lang="cs-CZ" dirty="0" err="1" smtClean="0"/>
              <a:t>Is</a:t>
            </a:r>
            <a:r>
              <a:rPr lang="cs-CZ" dirty="0" smtClean="0"/>
              <a:t> he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school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My </a:t>
            </a:r>
            <a:r>
              <a:rPr lang="cs-CZ" dirty="0" err="1" smtClean="0"/>
              <a:t>favourite</a:t>
            </a:r>
            <a:r>
              <a:rPr lang="cs-CZ" dirty="0" smtClean="0"/>
              <a:t> </a:t>
            </a:r>
            <a:r>
              <a:rPr lang="cs-CZ" dirty="0" err="1" smtClean="0"/>
              <a:t>colour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blue.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school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/>
              <a:t>F</a:t>
            </a:r>
            <a:r>
              <a:rPr lang="cs-CZ" dirty="0" smtClean="0"/>
              <a:t>rance.</a:t>
            </a:r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my </a:t>
            </a:r>
            <a:r>
              <a:rPr lang="cs-CZ" dirty="0" err="1" smtClean="0"/>
              <a:t>pencil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table.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I </a:t>
            </a:r>
            <a:r>
              <a:rPr lang="cs-CZ" dirty="0" err="1" smtClean="0"/>
              <a:t>am</a:t>
            </a:r>
            <a:r>
              <a:rPr lang="cs-CZ" dirty="0" smtClean="0"/>
              <a:t>.</a:t>
            </a:r>
            <a:endParaRPr lang="cs-CZ" dirty="0"/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3779912" y="1844824"/>
            <a:ext cx="1296144" cy="1656184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3131840" y="2204864"/>
            <a:ext cx="1944216" cy="3096344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3563888" y="2672916"/>
            <a:ext cx="1512168" cy="226825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2339752" y="1700808"/>
            <a:ext cx="2736304" cy="1800200"/>
          </a:xfrm>
          <a:prstGeom prst="straightConnector1">
            <a:avLst/>
          </a:prstGeom>
          <a:ln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2843808" y="4005064"/>
            <a:ext cx="2232248" cy="432048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3779912" y="2492896"/>
            <a:ext cx="1368152" cy="194421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V="1">
            <a:off x="3707904" y="2996952"/>
            <a:ext cx="1368152" cy="1944216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 flipV="1">
            <a:off x="3131840" y="3969060"/>
            <a:ext cx="1944216" cy="140415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Obrázek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32119" y="5341858"/>
            <a:ext cx="1084298" cy="1084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9882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6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Translation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1. Odkud je ta dívka?</a:t>
            </a:r>
          </a:p>
          <a:p>
            <a:r>
              <a:rPr lang="cs-CZ" dirty="0" smtClean="0"/>
              <a:t>2. Oni jsou z Francie.</a:t>
            </a:r>
          </a:p>
          <a:p>
            <a:r>
              <a:rPr lang="cs-CZ" dirty="0" smtClean="0"/>
              <a:t>3. Já nejsem dobrý v angličtině.</a:t>
            </a:r>
          </a:p>
          <a:p>
            <a:r>
              <a:rPr lang="cs-CZ" dirty="0" smtClean="0"/>
              <a:t>4. Vy jste Poláci?</a:t>
            </a:r>
          </a:p>
          <a:p>
            <a:r>
              <a:rPr lang="cs-CZ" dirty="0" smtClean="0"/>
              <a:t>5. Oni nejsou naši přátelé.</a:t>
            </a:r>
          </a:p>
          <a:p>
            <a:r>
              <a:rPr lang="cs-CZ" dirty="0" smtClean="0"/>
              <a:t>6. Ne, nejsme.</a:t>
            </a:r>
          </a:p>
          <a:p>
            <a:r>
              <a:rPr lang="cs-CZ" dirty="0" smtClean="0"/>
              <a:t>7. </a:t>
            </a:r>
            <a:r>
              <a:rPr lang="cs-CZ" dirty="0"/>
              <a:t>J</a:t>
            </a:r>
            <a:r>
              <a:rPr lang="cs-CZ" dirty="0" smtClean="0"/>
              <a:t>menuji se Zuzana. </a:t>
            </a:r>
          </a:p>
          <a:p>
            <a:r>
              <a:rPr lang="cs-CZ" dirty="0" smtClean="0"/>
              <a:t>8. Jsem z </a:t>
            </a:r>
            <a:r>
              <a:rPr lang="cs-CZ" dirty="0"/>
              <a:t>Č</a:t>
            </a:r>
            <a:r>
              <a:rPr lang="cs-CZ" dirty="0" smtClean="0"/>
              <a:t>eské republiky.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1. </a:t>
            </a:r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girl </a:t>
            </a:r>
            <a:r>
              <a:rPr lang="cs-CZ" dirty="0" err="1" smtClean="0"/>
              <a:t>from</a:t>
            </a:r>
            <a:r>
              <a:rPr lang="cs-CZ" dirty="0" smtClean="0"/>
              <a:t>?</a:t>
            </a:r>
          </a:p>
          <a:p>
            <a:r>
              <a:rPr lang="cs-CZ" dirty="0" smtClean="0"/>
              <a:t>2. </a:t>
            </a:r>
            <a:r>
              <a:rPr lang="cs-CZ" dirty="0" err="1" smtClean="0"/>
              <a:t>They</a:t>
            </a:r>
            <a:r>
              <a:rPr lang="cs-CZ" dirty="0" smtClean="0"/>
              <a:t> are </a:t>
            </a:r>
            <a:r>
              <a:rPr lang="cs-CZ" dirty="0" err="1" smtClean="0"/>
              <a:t>from</a:t>
            </a:r>
            <a:r>
              <a:rPr lang="cs-CZ" dirty="0" smtClean="0"/>
              <a:t> France.</a:t>
            </a:r>
          </a:p>
          <a:p>
            <a:r>
              <a:rPr lang="cs-CZ" dirty="0" smtClean="0"/>
              <a:t>3. I </a:t>
            </a:r>
            <a:r>
              <a:rPr lang="cs-CZ" dirty="0" err="1" smtClean="0"/>
              <a:t>am</a:t>
            </a:r>
            <a:r>
              <a:rPr lang="cs-CZ" dirty="0" smtClean="0"/>
              <a:t> not </a:t>
            </a:r>
            <a:r>
              <a:rPr lang="cs-CZ" dirty="0" err="1" smtClean="0"/>
              <a:t>good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English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4. Are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Polish</a:t>
            </a:r>
            <a:r>
              <a:rPr lang="cs-CZ" dirty="0" smtClean="0"/>
              <a:t>?</a:t>
            </a:r>
          </a:p>
          <a:p>
            <a:r>
              <a:rPr lang="cs-CZ" dirty="0" smtClean="0"/>
              <a:t>5.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aren</a:t>
            </a:r>
            <a:r>
              <a:rPr lang="cs-CZ" dirty="0" err="1"/>
              <a:t>´</a:t>
            </a:r>
            <a:r>
              <a:rPr lang="cs-CZ" dirty="0" err="1" smtClean="0"/>
              <a:t>t</a:t>
            </a:r>
            <a:r>
              <a:rPr lang="cs-CZ" dirty="0" smtClean="0"/>
              <a:t> </a:t>
            </a:r>
            <a:r>
              <a:rPr lang="cs-CZ" dirty="0" err="1" smtClean="0"/>
              <a:t>our</a:t>
            </a:r>
            <a:r>
              <a:rPr lang="cs-CZ" dirty="0" smtClean="0"/>
              <a:t> </a:t>
            </a:r>
            <a:r>
              <a:rPr lang="cs-CZ" dirty="0" err="1" smtClean="0"/>
              <a:t>friends</a:t>
            </a:r>
            <a:r>
              <a:rPr lang="cs-CZ" dirty="0" smtClean="0"/>
              <a:t>.</a:t>
            </a:r>
          </a:p>
          <a:p>
            <a:r>
              <a:rPr lang="cs-CZ" dirty="0" smtClean="0"/>
              <a:t>6. No,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aren´t</a:t>
            </a:r>
            <a:r>
              <a:rPr lang="cs-CZ" dirty="0" smtClean="0"/>
              <a:t>.</a:t>
            </a:r>
          </a:p>
          <a:p>
            <a:r>
              <a:rPr lang="cs-CZ" dirty="0" smtClean="0"/>
              <a:t>7. My </a:t>
            </a:r>
            <a:r>
              <a:rPr lang="cs-CZ" dirty="0" err="1" smtClean="0"/>
              <a:t>name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Zuzana.</a:t>
            </a:r>
          </a:p>
          <a:p>
            <a:r>
              <a:rPr lang="cs-CZ" dirty="0" smtClean="0"/>
              <a:t>8. I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Czech Republic.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95936" y="5445224"/>
            <a:ext cx="936104" cy="93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37718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375"/>
                            </p:stCondLst>
                            <p:childTnLst>
                              <p:par>
                                <p:cTn id="44" presetID="6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http://microsoft.com</a:t>
            </a:r>
          </a:p>
          <a:p>
            <a:r>
              <a:rPr lang="cs-CZ" sz="2000" dirty="0"/>
              <a:t>KOCIÁNOVÁ, Zdeňka. </a:t>
            </a:r>
            <a:r>
              <a:rPr lang="cs-CZ" sz="2000" i="1" dirty="0"/>
              <a:t>New </a:t>
            </a:r>
            <a:r>
              <a:rPr lang="cs-CZ" sz="2000" i="1" dirty="0" err="1"/>
              <a:t>English</a:t>
            </a:r>
            <a:r>
              <a:rPr lang="cs-CZ" sz="2000" i="1" dirty="0"/>
              <a:t> </a:t>
            </a:r>
            <a:r>
              <a:rPr lang="cs-CZ" sz="2000" i="1" dirty="0" err="1"/>
              <a:t>for</a:t>
            </a:r>
            <a:r>
              <a:rPr lang="cs-CZ" sz="2000" i="1" dirty="0"/>
              <a:t> </a:t>
            </a:r>
            <a:r>
              <a:rPr lang="cs-CZ" sz="2000" i="1" dirty="0" err="1"/>
              <a:t>you</a:t>
            </a:r>
            <a:r>
              <a:rPr lang="cs-CZ" sz="2000" i="1" dirty="0"/>
              <a:t> 1-Pupil´s </a:t>
            </a:r>
            <a:r>
              <a:rPr lang="cs-CZ" sz="2000" i="1" dirty="0" err="1"/>
              <a:t>book</a:t>
            </a:r>
            <a:r>
              <a:rPr lang="cs-CZ" sz="2000" dirty="0"/>
              <a:t>: </a:t>
            </a:r>
            <a:r>
              <a:rPr lang="cs-CZ" sz="2000" i="1" dirty="0"/>
              <a:t>učebnice anglického jazyka pro 4.ročník</a:t>
            </a:r>
            <a:r>
              <a:rPr lang="cs-CZ" sz="2000" dirty="0"/>
              <a:t>. 1. vyd. Těšín: Vydavatelství-EDUCI, 2001. ISBN 80-86381-02-1. </a:t>
            </a: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24920745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161</TotalTime>
  <Words>646</Words>
  <Application>Microsoft Office PowerPoint</Application>
  <PresentationFormat>Předvádění na obrazovce (4:3)</PresentationFormat>
  <Paragraphs>129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Jmění</vt:lpstr>
      <vt:lpstr>Snímek 1</vt:lpstr>
      <vt:lpstr>TO BE</vt:lpstr>
      <vt:lpstr>ANOTACE</vt:lpstr>
      <vt:lpstr> WE ARE=my jsme</vt:lpstr>
      <vt:lpstr>YOU ARE=vy jste</vt:lpstr>
      <vt:lpstr>THEY ARE=oni jsou</vt:lpstr>
      <vt:lpstr>Answer.</vt:lpstr>
      <vt:lpstr>Complete: am; are; is.</vt:lpstr>
      <vt:lpstr>Match the questions with the answers.</vt:lpstr>
      <vt:lpstr>Translation.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Kačenka</dc:creator>
  <cp:lastModifiedBy>Your User Name</cp:lastModifiedBy>
  <cp:revision>20</cp:revision>
  <dcterms:created xsi:type="dcterms:W3CDTF">2012-04-15T18:19:39Z</dcterms:created>
  <dcterms:modified xsi:type="dcterms:W3CDTF">2012-05-07T05:07:35Z</dcterms:modified>
</cp:coreProperties>
</file>