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baseline="0" dirty="0" smtClean="0"/>
            <a:t>VY_32_INOVACE_18_Anglický jazyk 4.ročník_Numbers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dirty="0" smtClean="0"/>
            <a:t>: Mgr. Iveta Hejtmánková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</a:t>
          </a:r>
          <a:r>
            <a:rPr lang="cs-CZ" sz="2000" dirty="0" smtClean="0"/>
            <a:t>: </a:t>
          </a:r>
          <a:r>
            <a:rPr lang="cs-CZ" sz="2000" dirty="0" err="1" smtClean="0"/>
            <a:t>Numbers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2A04D3A7-5659-41E4-964B-C68A6E5EA340}">
      <dgm:prSet/>
      <dgm:spPr/>
      <dgm:t>
        <a:bodyPr/>
        <a:lstStyle/>
        <a:p>
          <a:pPr algn="l"/>
          <a:r>
            <a:rPr lang="cs-CZ" dirty="0" smtClean="0"/>
            <a:t>Vytvořeno: květen 2012</a:t>
          </a:r>
          <a:endParaRPr lang="cs-CZ" dirty="0"/>
        </a:p>
      </dgm:t>
    </dgm:pt>
    <dgm:pt modelId="{464E680F-79FC-4129-9244-25E651E82C5A}" type="parTrans" cxnId="{ED2AF51B-3B08-4F4E-AD80-58C77E2FD02A}">
      <dgm:prSet/>
      <dgm:spPr/>
    </dgm:pt>
    <dgm:pt modelId="{5A4938F3-DF20-4158-847B-9AF229106A48}" type="sibTrans" cxnId="{ED2AF51B-3B08-4F4E-AD80-58C77E2FD02A}">
      <dgm:prSet/>
      <dgm:spPr/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CC894783-C2B7-488E-9AAD-D95E1E404935}" type="pres">
      <dgm:prSet presAssocID="{2A04D3A7-5659-41E4-964B-C68A6E5EA340}" presName="vertSpace5" presStyleLbl="node1" presStyleIdx="3" presStyleCnt="6"/>
      <dgm:spPr/>
    </dgm:pt>
    <dgm:pt modelId="{FEEC8125-3830-4935-B213-D6BB075E2DC4}" type="pres">
      <dgm:prSet presAssocID="{2A04D3A7-5659-41E4-964B-C68A6E5EA340}" presName="circle5" presStyleLbl="node1" presStyleIdx="4" presStyleCnt="6"/>
      <dgm:spPr/>
    </dgm:pt>
    <dgm:pt modelId="{9EE8EBFF-B009-4CB3-80EA-1B33A3189407}" type="pres">
      <dgm:prSet presAssocID="{2A04D3A7-5659-41E4-964B-C68A6E5EA340}" presName="rect5" presStyleLbl="alignAcc1" presStyleIdx="4" presStyleCnt="6" custLinFactNeighborX="417" custLinFactNeighborY="-3337"/>
      <dgm:spPr/>
    </dgm:pt>
    <dgm:pt modelId="{C7C2F0BF-9081-4391-955A-8D8FF5ABEA86}" type="pres">
      <dgm:prSet presAssocID="{4C35D32F-0EAB-4CD7-82EE-45574DC2A586}" presName="vertSpace6" presStyleLbl="node1" presStyleIdx="4" presStyleCnt="6"/>
      <dgm:spPr/>
    </dgm:pt>
    <dgm:pt modelId="{8F3EA36D-FABA-4C60-85A9-BFA927AA6C12}" type="pres">
      <dgm:prSet presAssocID="{4C35D32F-0EAB-4CD7-82EE-45574DC2A586}" presName="circle6" presStyleLbl="node1" presStyleIdx="5" presStyleCnt="6"/>
      <dgm:spPr/>
    </dgm:pt>
    <dgm:pt modelId="{E702B392-50CF-4235-B262-8628B770A941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587420D-D35F-46B0-A4AE-2AD00F7BEFF4}" type="pres">
      <dgm:prSet presAssocID="{2A04D3A7-5659-41E4-964B-C68A6E5EA340}" presName="rect5ParTxNoCh" presStyleLbl="alignAcc1" presStyleIdx="5" presStyleCnt="6">
        <dgm:presLayoutVars>
          <dgm:chMax val="1"/>
          <dgm:bulletEnabled val="1"/>
        </dgm:presLayoutVars>
      </dgm:prSet>
      <dgm:spPr/>
    </dgm:pt>
    <dgm:pt modelId="{78286F66-C167-4CD0-B686-631A0A5C36EC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82D9620-ACDA-4A22-86F5-5581F792EA62}" type="presOf" srcId="{757F3AB3-0718-4624-B441-E567A8F0AB56}" destId="{333A1088-737F-45CB-B68E-254E46348037}" srcOrd="0" destOrd="0" presId="urn:microsoft.com/office/officeart/2005/8/layout/target3"/>
    <dgm:cxn modelId="{4222E994-A404-4E7E-A509-0180324E49CB}" type="presOf" srcId="{D8197B8C-B260-4A16-BDF4-0947B075E274}" destId="{5A5FFA88-C948-4069-8E93-59FA12366E83}" srcOrd="1" destOrd="0" presId="urn:microsoft.com/office/officeart/2005/8/layout/target3"/>
    <dgm:cxn modelId="{33BA8BA6-DFB5-4CE1-9BE2-2AB91CBFA544}" type="presOf" srcId="{D8197B8C-B260-4A16-BDF4-0947B075E274}" destId="{25B08C86-7E15-44DC-BE7F-FFB55DD49D12}" srcOrd="0" destOrd="0" presId="urn:microsoft.com/office/officeart/2005/8/layout/target3"/>
    <dgm:cxn modelId="{36FD9294-68B6-49E3-BE73-7D505ACBB67E}" type="presOf" srcId="{2A04D3A7-5659-41E4-964B-C68A6E5EA340}" destId="{5587420D-D35F-46B0-A4AE-2AD00F7BEFF4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BEC3839-0BDA-4A7D-B61D-8FD8448B19FE}" type="presOf" srcId="{D1B46980-6531-4606-95E6-44980827E919}" destId="{6140AFEC-043D-4C43-A2F9-D0F5331DF3A3}" srcOrd="0" destOrd="0" presId="urn:microsoft.com/office/officeart/2005/8/layout/target3"/>
    <dgm:cxn modelId="{FF7D099B-1826-4DD5-9B14-A0173B479688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B54AC4E-1A8D-4C34-8B80-0D7E8A9ED5E5}" type="presOf" srcId="{B651F6E3-6281-48DB-9319-2AEAFDAE7572}" destId="{6BB5E863-4638-4E1D-BFDE-399D028AC4ED}" srcOrd="1" destOrd="0" presId="urn:microsoft.com/office/officeart/2005/8/layout/target3"/>
    <dgm:cxn modelId="{EA11DAA1-B02A-4272-87A0-AE8BFF3F8BD8}" type="presOf" srcId="{B651F6E3-6281-48DB-9319-2AEAFDAE7572}" destId="{619D679B-A015-4ECF-8348-D1034C574F40}" srcOrd="0" destOrd="0" presId="urn:microsoft.com/office/officeart/2005/8/layout/target3"/>
    <dgm:cxn modelId="{32AFB0AF-3B8B-4E28-AF6E-96740F818122}" type="presOf" srcId="{2A04D3A7-5659-41E4-964B-C68A6E5EA340}" destId="{9EE8EBFF-B009-4CB3-80EA-1B33A3189407}" srcOrd="0" destOrd="0" presId="urn:microsoft.com/office/officeart/2005/8/layout/target3"/>
    <dgm:cxn modelId="{729C6B85-B98F-42FC-9ACF-C8C03A20B692}" type="presOf" srcId="{D1D4F407-5343-4D3F-B5B9-D407B03CAEB4}" destId="{AED2198E-93D5-4001-81B4-73124B309672}" srcOrd="1" destOrd="0" presId="urn:microsoft.com/office/officeart/2005/8/layout/target3"/>
    <dgm:cxn modelId="{C7BC9053-41B8-4F60-BB61-3F14A65B2F5B}" type="presOf" srcId="{D1D4F407-5343-4D3F-B5B9-D407B03CAEB4}" destId="{D005CE8C-CC26-4C3E-AC11-E15060ECD759}" srcOrd="0" destOrd="0" presId="urn:microsoft.com/office/officeart/2005/8/layout/target3"/>
    <dgm:cxn modelId="{50C6CCA9-1B72-4038-A34C-B4BAF7EAB5B7}" type="presOf" srcId="{4C35D32F-0EAB-4CD7-82EE-45574DC2A586}" destId="{78286F66-C167-4CD0-B686-631A0A5C36EC}" srcOrd="1" destOrd="0" presId="urn:microsoft.com/office/officeart/2005/8/layout/target3"/>
    <dgm:cxn modelId="{ED2AF51B-3B08-4F4E-AD80-58C77E2FD02A}" srcId="{757F3AB3-0718-4624-B441-E567A8F0AB56}" destId="{2A04D3A7-5659-41E4-964B-C68A6E5EA340}" srcOrd="4" destOrd="0" parTransId="{464E680F-79FC-4129-9244-25E651E82C5A}" sibTransId="{5A4938F3-DF20-4158-847B-9AF229106A48}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8A388338-B3DF-46AE-BEF7-5FC1587B5420}" type="presOf" srcId="{4C35D32F-0EAB-4CD7-82EE-45574DC2A586}" destId="{E702B392-50CF-4235-B262-8628B770A941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ADBFE11-5435-4B16-8C8A-817D29088B1D}" type="presParOf" srcId="{333A1088-737F-45CB-B68E-254E46348037}" destId="{F5ABB229-8D3B-4694-996A-96F23CF14429}" srcOrd="0" destOrd="0" presId="urn:microsoft.com/office/officeart/2005/8/layout/target3"/>
    <dgm:cxn modelId="{C12B0F97-1F0E-426F-B3E0-90E3A664C57A}" type="presParOf" srcId="{333A1088-737F-45CB-B68E-254E46348037}" destId="{F41139FD-01EE-4571-8B17-4FB00FC51163}" srcOrd="1" destOrd="0" presId="urn:microsoft.com/office/officeart/2005/8/layout/target3"/>
    <dgm:cxn modelId="{69A785A3-F620-4A68-9590-4B395C92A90B}" type="presParOf" srcId="{333A1088-737F-45CB-B68E-254E46348037}" destId="{D005CE8C-CC26-4C3E-AC11-E15060ECD759}" srcOrd="2" destOrd="0" presId="urn:microsoft.com/office/officeart/2005/8/layout/target3"/>
    <dgm:cxn modelId="{C3BFDE99-157F-41A8-9657-C6AAC749530A}" type="presParOf" srcId="{333A1088-737F-45CB-B68E-254E46348037}" destId="{2C702D82-9B77-49B7-9568-BB8EB47C3372}" srcOrd="3" destOrd="0" presId="urn:microsoft.com/office/officeart/2005/8/layout/target3"/>
    <dgm:cxn modelId="{F36654DF-BC9D-4480-A411-41DFE98D8596}" type="presParOf" srcId="{333A1088-737F-45CB-B68E-254E46348037}" destId="{A52A0455-90FF-4808-ABD0-F02540D31D5A}" srcOrd="4" destOrd="0" presId="urn:microsoft.com/office/officeart/2005/8/layout/target3"/>
    <dgm:cxn modelId="{34E3C548-5D2E-4312-963A-E8C0D884554E}" type="presParOf" srcId="{333A1088-737F-45CB-B68E-254E46348037}" destId="{6140AFEC-043D-4C43-A2F9-D0F5331DF3A3}" srcOrd="5" destOrd="0" presId="urn:microsoft.com/office/officeart/2005/8/layout/target3"/>
    <dgm:cxn modelId="{F173F047-7D20-4DBF-AAAB-51BFF8130A26}" type="presParOf" srcId="{333A1088-737F-45CB-B68E-254E46348037}" destId="{9358AC05-5D7D-4327-9F80-1AD486AEA664}" srcOrd="6" destOrd="0" presId="urn:microsoft.com/office/officeart/2005/8/layout/target3"/>
    <dgm:cxn modelId="{0F99357C-79AD-4A4C-86B5-2FFE17F27CF7}" type="presParOf" srcId="{333A1088-737F-45CB-B68E-254E46348037}" destId="{313FC574-E1CD-4FB4-B054-0B805CE0447D}" srcOrd="7" destOrd="0" presId="urn:microsoft.com/office/officeart/2005/8/layout/target3"/>
    <dgm:cxn modelId="{6EE3A16B-7798-494A-9626-D471F632DC48}" type="presParOf" srcId="{333A1088-737F-45CB-B68E-254E46348037}" destId="{619D679B-A015-4ECF-8348-D1034C574F40}" srcOrd="8" destOrd="0" presId="urn:microsoft.com/office/officeart/2005/8/layout/target3"/>
    <dgm:cxn modelId="{E089FD71-53C9-4CDE-9ECB-2BB115615A7A}" type="presParOf" srcId="{333A1088-737F-45CB-B68E-254E46348037}" destId="{322283A8-4A27-4CDA-BAE3-F381106A9174}" srcOrd="9" destOrd="0" presId="urn:microsoft.com/office/officeart/2005/8/layout/target3"/>
    <dgm:cxn modelId="{6274017E-E98B-4E81-B428-1B1CA9260101}" type="presParOf" srcId="{333A1088-737F-45CB-B68E-254E46348037}" destId="{FFC9F71D-1B4F-4AD9-A4A6-86ADEFC8AF5C}" srcOrd="10" destOrd="0" presId="urn:microsoft.com/office/officeart/2005/8/layout/target3"/>
    <dgm:cxn modelId="{3FD0C006-8F44-42DB-AC4D-3A8C0A25C19C}" type="presParOf" srcId="{333A1088-737F-45CB-B68E-254E46348037}" destId="{25B08C86-7E15-44DC-BE7F-FFB55DD49D12}" srcOrd="11" destOrd="0" presId="urn:microsoft.com/office/officeart/2005/8/layout/target3"/>
    <dgm:cxn modelId="{C3E784EC-5FF5-484E-A9D0-5BF5AEF15F54}" type="presParOf" srcId="{333A1088-737F-45CB-B68E-254E46348037}" destId="{CC894783-C2B7-488E-9AAD-D95E1E404935}" srcOrd="12" destOrd="0" presId="urn:microsoft.com/office/officeart/2005/8/layout/target3"/>
    <dgm:cxn modelId="{3C2A672F-3190-4B35-B4EC-C5CB5C893CC6}" type="presParOf" srcId="{333A1088-737F-45CB-B68E-254E46348037}" destId="{FEEC8125-3830-4935-B213-D6BB075E2DC4}" srcOrd="13" destOrd="0" presId="urn:microsoft.com/office/officeart/2005/8/layout/target3"/>
    <dgm:cxn modelId="{0E9DFEFE-3589-4266-A6EE-7B10CEBBEFC2}" type="presParOf" srcId="{333A1088-737F-45CB-B68E-254E46348037}" destId="{9EE8EBFF-B009-4CB3-80EA-1B33A3189407}" srcOrd="14" destOrd="0" presId="urn:microsoft.com/office/officeart/2005/8/layout/target3"/>
    <dgm:cxn modelId="{C2841ADE-4133-4239-8D09-9AE0EDE6EFB1}" type="presParOf" srcId="{333A1088-737F-45CB-B68E-254E46348037}" destId="{C7C2F0BF-9081-4391-955A-8D8FF5ABEA86}" srcOrd="15" destOrd="0" presId="urn:microsoft.com/office/officeart/2005/8/layout/target3"/>
    <dgm:cxn modelId="{52C7B19F-A7AC-484A-BD87-4DAEC4F540C9}" type="presParOf" srcId="{333A1088-737F-45CB-B68E-254E46348037}" destId="{8F3EA36D-FABA-4C60-85A9-BFA927AA6C12}" srcOrd="16" destOrd="0" presId="urn:microsoft.com/office/officeart/2005/8/layout/target3"/>
    <dgm:cxn modelId="{E14B450D-CEEA-4DBB-B832-5D5825451693}" type="presParOf" srcId="{333A1088-737F-45CB-B68E-254E46348037}" destId="{E702B392-50CF-4235-B262-8628B770A941}" srcOrd="17" destOrd="0" presId="urn:microsoft.com/office/officeart/2005/8/layout/target3"/>
    <dgm:cxn modelId="{16D1846C-B976-47A2-8B2A-F16FC38BD0F3}" type="presParOf" srcId="{333A1088-737F-45CB-B68E-254E46348037}" destId="{AED2198E-93D5-4001-81B4-73124B309672}" srcOrd="18" destOrd="0" presId="urn:microsoft.com/office/officeart/2005/8/layout/target3"/>
    <dgm:cxn modelId="{83C9EC56-527E-45D0-B36F-BB0AEE19756E}" type="presParOf" srcId="{333A1088-737F-45CB-B68E-254E46348037}" destId="{2BE915AB-18AA-4053-B92C-3BFC9ED204BB}" srcOrd="19" destOrd="0" presId="urn:microsoft.com/office/officeart/2005/8/layout/target3"/>
    <dgm:cxn modelId="{770AF497-ED3B-4416-9DC9-6C760AC05019}" type="presParOf" srcId="{333A1088-737F-45CB-B68E-254E46348037}" destId="{6BB5E863-4638-4E1D-BFDE-399D028AC4ED}" srcOrd="20" destOrd="0" presId="urn:microsoft.com/office/officeart/2005/8/layout/target3"/>
    <dgm:cxn modelId="{137FC5F4-CAC6-4F5F-BD13-50565F03F509}" type="presParOf" srcId="{333A1088-737F-45CB-B68E-254E46348037}" destId="{5A5FFA88-C948-4069-8E93-59FA12366E83}" srcOrd="21" destOrd="0" presId="urn:microsoft.com/office/officeart/2005/8/layout/target3"/>
    <dgm:cxn modelId="{6AFBCF58-E3C2-452A-8F22-3D1E98A6FB8B}" type="presParOf" srcId="{333A1088-737F-45CB-B68E-254E46348037}" destId="{5587420D-D35F-46B0-A4AE-2AD00F7BEFF4}" srcOrd="22" destOrd="0" presId="urn:microsoft.com/office/officeart/2005/8/layout/target3"/>
    <dgm:cxn modelId="{68233920-C9CC-4A48-A3B4-C6D1490495D6}" type="presParOf" srcId="{333A1088-737F-45CB-B68E-254E46348037}" destId="{78286F66-C167-4CD0-B686-631A0A5C36EC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dirty="0" smtClean="0"/>
            <a:t>: Mgr. Iveta Hejtmánková</a:t>
          </a:r>
          <a:endParaRPr lang="cs-CZ" sz="20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baseline="0" dirty="0" smtClean="0"/>
            <a:t>VY_32_INOVACE_18_Anglický jazyk 4.ročník_Numbers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</a:t>
          </a:r>
          <a:r>
            <a:rPr lang="cs-CZ" sz="2000" kern="1200" dirty="0" smtClean="0"/>
            <a:t>: </a:t>
          </a:r>
          <a:r>
            <a:rPr lang="cs-CZ" sz="2000" kern="1200" dirty="0" err="1" smtClean="0"/>
            <a:t>Numbers</a:t>
          </a:r>
          <a:endParaRPr lang="cs-CZ" sz="2000" kern="1200" dirty="0"/>
        </a:p>
      </dsp:txBody>
      <dsp:txXfrm>
        <a:off x="1273857" y="955392"/>
        <a:ext cx="5350878" cy="318465"/>
      </dsp:txXfrm>
    </dsp:sp>
    <dsp:sp modelId="{FEEC8125-3830-4935-B213-D6BB075E2DC4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EE8EBFF-B009-4CB3-80EA-1B33A3189407}">
      <dsp:nvSpPr>
        <dsp:cNvPr id="0" name=""/>
        <dsp:cNvSpPr/>
      </dsp:nvSpPr>
      <dsp:spPr>
        <a:xfrm>
          <a:off x="1273857" y="1248352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květen 2012</a:t>
          </a:r>
          <a:endParaRPr lang="cs-CZ" sz="1400" kern="1200" dirty="0"/>
        </a:p>
      </dsp:txBody>
      <dsp:txXfrm>
        <a:off x="1273857" y="1248352"/>
        <a:ext cx="5350878" cy="318465"/>
      </dsp:txXfrm>
    </dsp:sp>
    <dsp:sp modelId="{8F3EA36D-FABA-4C60-85A9-BFA927AA6C12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702B392-50CF-4235-B262-8628B770A941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95B899F-7C19-4511-979D-E8C97115D6E0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11049A4-03B7-4FC0-8D54-1E6CFC0BCBD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95B899F-7C19-4511-979D-E8C97115D6E0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11049A4-03B7-4FC0-8D54-1E6CFC0BCBD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95B899F-7C19-4511-979D-E8C97115D6E0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11049A4-03B7-4FC0-8D54-1E6CFC0BCBD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B899F-7C19-4511-979D-E8C97115D6E0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049A4-03B7-4FC0-8D54-1E6CFC0BCBD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B899F-7C19-4511-979D-E8C97115D6E0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049A4-03B7-4FC0-8D54-1E6CFC0BCBD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95B899F-7C19-4511-979D-E8C97115D6E0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11049A4-03B7-4FC0-8D54-1E6CFC0BCBD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B899F-7C19-4511-979D-E8C97115D6E0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049A4-03B7-4FC0-8D54-1E6CFC0BCB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95B899F-7C19-4511-979D-E8C97115D6E0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11049A4-03B7-4FC0-8D54-1E6CFC0BCBDE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95B899F-7C19-4511-979D-E8C97115D6E0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11049A4-03B7-4FC0-8D54-1E6CFC0BCBDE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B899F-7C19-4511-979D-E8C97115D6E0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049A4-03B7-4FC0-8D54-1E6CFC0BCB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B899F-7C19-4511-979D-E8C97115D6E0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049A4-03B7-4FC0-8D54-1E6CFC0BCB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95B899F-7C19-4511-979D-E8C97115D6E0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11049A4-03B7-4FC0-8D54-1E6CFC0BCBD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>
    <p:pull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8143132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0269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NUMBERS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501008"/>
            <a:ext cx="1828800" cy="1828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844" y="2708920"/>
            <a:ext cx="1828800" cy="1828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524177"/>
            <a:ext cx="1828800" cy="1828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3017046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je určena žákům 4.ročníku.</a:t>
            </a:r>
          </a:p>
          <a:p>
            <a:r>
              <a:rPr lang="cs-CZ" dirty="0" smtClean="0"/>
              <a:t>Zopakují si počítání a psaní číslic do 20.</a:t>
            </a:r>
          </a:p>
          <a:p>
            <a:r>
              <a:rPr lang="cs-CZ" dirty="0" smtClean="0"/>
              <a:t>Naučí se zde počítat do 100.</a:t>
            </a:r>
          </a:p>
          <a:p>
            <a:r>
              <a:rPr lang="cs-CZ" dirty="0" smtClean="0"/>
              <a:t>Seznámí se s psaním čísel do 100.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927363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COUNT UP TO TEN.</a:t>
            </a:r>
            <a:endParaRPr lang="cs-CZ" dirty="0"/>
          </a:p>
        </p:txBody>
      </p:sp>
      <p:sp>
        <p:nvSpPr>
          <p:cNvPr id="11" name="10cípá hvězda 10"/>
          <p:cNvSpPr/>
          <p:nvPr/>
        </p:nvSpPr>
        <p:spPr>
          <a:xfrm>
            <a:off x="683568" y="1684662"/>
            <a:ext cx="1368152" cy="1008112"/>
          </a:xfrm>
          <a:prstGeom prst="star10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2" name="10cípá hvězda 11"/>
          <p:cNvSpPr/>
          <p:nvPr/>
        </p:nvSpPr>
        <p:spPr>
          <a:xfrm>
            <a:off x="3644280" y="1849219"/>
            <a:ext cx="1368152" cy="1008112"/>
          </a:xfrm>
          <a:prstGeom prst="star10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3" name="10cípá hvězda 12"/>
          <p:cNvSpPr/>
          <p:nvPr/>
        </p:nvSpPr>
        <p:spPr>
          <a:xfrm>
            <a:off x="6022749" y="1582039"/>
            <a:ext cx="1368152" cy="1008112"/>
          </a:xfrm>
          <a:prstGeom prst="star10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chemeClr val="tx1"/>
                </a:solidFill>
              </a:rPr>
              <a:t>8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4" name="10cípá hvězda 13"/>
          <p:cNvSpPr/>
          <p:nvPr/>
        </p:nvSpPr>
        <p:spPr>
          <a:xfrm>
            <a:off x="619105" y="3149974"/>
            <a:ext cx="1368152" cy="1008112"/>
          </a:xfrm>
          <a:prstGeom prst="star10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5" name="10cípá hvězda 14"/>
          <p:cNvSpPr/>
          <p:nvPr/>
        </p:nvSpPr>
        <p:spPr>
          <a:xfrm>
            <a:off x="3275856" y="5457841"/>
            <a:ext cx="1368152" cy="1008112"/>
          </a:xfrm>
          <a:prstGeom prst="star10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6" name="10cípá hvězda 15"/>
          <p:cNvSpPr/>
          <p:nvPr/>
        </p:nvSpPr>
        <p:spPr>
          <a:xfrm>
            <a:off x="395536" y="4953785"/>
            <a:ext cx="1368152" cy="1008112"/>
          </a:xfrm>
          <a:prstGeom prst="star10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7" name="10cípá hvězda 16"/>
          <p:cNvSpPr/>
          <p:nvPr/>
        </p:nvSpPr>
        <p:spPr>
          <a:xfrm>
            <a:off x="3491880" y="4048972"/>
            <a:ext cx="1368152" cy="1008112"/>
          </a:xfrm>
          <a:prstGeom prst="star10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8" name="10cípá hvězda 17"/>
          <p:cNvSpPr/>
          <p:nvPr/>
        </p:nvSpPr>
        <p:spPr>
          <a:xfrm>
            <a:off x="6142764" y="4553028"/>
            <a:ext cx="1368152" cy="1008112"/>
          </a:xfrm>
          <a:prstGeom prst="star10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10cípá hvězda 18"/>
          <p:cNvSpPr/>
          <p:nvPr/>
        </p:nvSpPr>
        <p:spPr>
          <a:xfrm>
            <a:off x="6112370" y="3094153"/>
            <a:ext cx="1368152" cy="1008112"/>
          </a:xfrm>
          <a:prstGeom prst="star10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chemeClr val="tx1"/>
                </a:solidFill>
              </a:rPr>
              <a:t>9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10cípá hvězda 19"/>
          <p:cNvSpPr/>
          <p:nvPr/>
        </p:nvSpPr>
        <p:spPr>
          <a:xfrm>
            <a:off x="5179254" y="468408"/>
            <a:ext cx="1368152" cy="1008112"/>
          </a:xfrm>
          <a:prstGeom prst="star10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chemeClr val="tx1"/>
                </a:solidFill>
              </a:rPr>
              <a:t>7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Vývojový diagram: děrná páska 20"/>
          <p:cNvSpPr/>
          <p:nvPr/>
        </p:nvSpPr>
        <p:spPr>
          <a:xfrm>
            <a:off x="1907704" y="1743675"/>
            <a:ext cx="1251756" cy="847950"/>
          </a:xfrm>
          <a:prstGeom prst="flowChartPunchedTap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ONE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Vývojový diagram: děrná páska 21"/>
          <p:cNvSpPr/>
          <p:nvPr/>
        </p:nvSpPr>
        <p:spPr>
          <a:xfrm>
            <a:off x="7335256" y="3174234"/>
            <a:ext cx="1251756" cy="847950"/>
          </a:xfrm>
          <a:prstGeom prst="flowChartPunchedTap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NINE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3" name="Vývojový diagram: děrná páska 22"/>
          <p:cNvSpPr/>
          <p:nvPr/>
        </p:nvSpPr>
        <p:spPr>
          <a:xfrm>
            <a:off x="4553376" y="2310652"/>
            <a:ext cx="1251756" cy="847950"/>
          </a:xfrm>
          <a:prstGeom prst="flowChartPunchedTap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FOUR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4" name="Vývojový diagram: děrná páska 23"/>
          <p:cNvSpPr/>
          <p:nvPr/>
        </p:nvSpPr>
        <p:spPr>
          <a:xfrm>
            <a:off x="4665387" y="4005686"/>
            <a:ext cx="1251756" cy="847950"/>
          </a:xfrm>
          <a:prstGeom prst="flowChartPunchedTap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FIVE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5" name="Vývojový diagram: děrná páska 24"/>
          <p:cNvSpPr/>
          <p:nvPr/>
        </p:nvSpPr>
        <p:spPr>
          <a:xfrm>
            <a:off x="1811297" y="3201225"/>
            <a:ext cx="1251756" cy="847950"/>
          </a:xfrm>
          <a:prstGeom prst="flowChartPunchedTap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TWO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6" name="Vývojový diagram: děrná páska 25"/>
          <p:cNvSpPr/>
          <p:nvPr/>
        </p:nvSpPr>
        <p:spPr>
          <a:xfrm>
            <a:off x="7200291" y="1691910"/>
            <a:ext cx="1251756" cy="847950"/>
          </a:xfrm>
          <a:prstGeom prst="flowChartPunchedTap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EIGHT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7" name="Vývojový diagram: děrná páska 26"/>
          <p:cNvSpPr/>
          <p:nvPr/>
        </p:nvSpPr>
        <p:spPr>
          <a:xfrm>
            <a:off x="6439449" y="526472"/>
            <a:ext cx="1521685" cy="847950"/>
          </a:xfrm>
          <a:prstGeom prst="flowChartPunchedTap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SEVEN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8" name="Vývojový diagram: děrná páska 27"/>
          <p:cNvSpPr/>
          <p:nvPr/>
        </p:nvSpPr>
        <p:spPr>
          <a:xfrm>
            <a:off x="1586625" y="4953785"/>
            <a:ext cx="1476427" cy="847950"/>
          </a:xfrm>
          <a:prstGeom prst="flowChartPunchedTap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THREE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9" name="Vývojový diagram: děrná páska 28"/>
          <p:cNvSpPr/>
          <p:nvPr/>
        </p:nvSpPr>
        <p:spPr>
          <a:xfrm>
            <a:off x="4513214" y="5537922"/>
            <a:ext cx="1251756" cy="847950"/>
          </a:xfrm>
          <a:prstGeom prst="flowChartPunchedTap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SIX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0" name="Vývojový diagram: děrná páska 29"/>
          <p:cNvSpPr/>
          <p:nvPr/>
        </p:nvSpPr>
        <p:spPr>
          <a:xfrm>
            <a:off x="7515631" y="4609891"/>
            <a:ext cx="1251756" cy="847950"/>
          </a:xfrm>
          <a:prstGeom prst="flowChartPunchedTap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TEN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19065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COUNT UP 11-20.</a:t>
            </a:r>
            <a:endParaRPr lang="cs-CZ" dirty="0"/>
          </a:p>
        </p:txBody>
      </p:sp>
      <p:sp>
        <p:nvSpPr>
          <p:cNvPr id="4" name="Desetiúhelník 3"/>
          <p:cNvSpPr/>
          <p:nvPr/>
        </p:nvSpPr>
        <p:spPr>
          <a:xfrm>
            <a:off x="2291273" y="1587189"/>
            <a:ext cx="1368152" cy="936104"/>
          </a:xfrm>
          <a:prstGeom prst="decagon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11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Desetiúhelník 4"/>
          <p:cNvSpPr/>
          <p:nvPr/>
        </p:nvSpPr>
        <p:spPr>
          <a:xfrm>
            <a:off x="6963072" y="2523293"/>
            <a:ext cx="1368152" cy="936104"/>
          </a:xfrm>
          <a:prstGeom prst="decagon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17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Desetiúhelník 5"/>
          <p:cNvSpPr/>
          <p:nvPr/>
        </p:nvSpPr>
        <p:spPr>
          <a:xfrm>
            <a:off x="2291273" y="2885659"/>
            <a:ext cx="1368152" cy="936104"/>
          </a:xfrm>
          <a:prstGeom prst="decagon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12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Desetiúhelník 6"/>
          <p:cNvSpPr/>
          <p:nvPr/>
        </p:nvSpPr>
        <p:spPr>
          <a:xfrm>
            <a:off x="6981428" y="1432156"/>
            <a:ext cx="1368152" cy="936104"/>
          </a:xfrm>
          <a:prstGeom prst="decagon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16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Desetiúhelník 7"/>
          <p:cNvSpPr/>
          <p:nvPr/>
        </p:nvSpPr>
        <p:spPr>
          <a:xfrm>
            <a:off x="2555776" y="4141920"/>
            <a:ext cx="1368152" cy="936104"/>
          </a:xfrm>
          <a:prstGeom prst="decagon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13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Desetiúhelník 8"/>
          <p:cNvSpPr/>
          <p:nvPr/>
        </p:nvSpPr>
        <p:spPr>
          <a:xfrm>
            <a:off x="6981428" y="274075"/>
            <a:ext cx="1368152" cy="936104"/>
          </a:xfrm>
          <a:prstGeom prst="decagon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15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Desetiúhelník 9"/>
          <p:cNvSpPr/>
          <p:nvPr/>
        </p:nvSpPr>
        <p:spPr>
          <a:xfrm>
            <a:off x="2699792" y="5589646"/>
            <a:ext cx="1368152" cy="936104"/>
          </a:xfrm>
          <a:prstGeom prst="decagon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14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1" name="Desetiúhelník 10"/>
          <p:cNvSpPr/>
          <p:nvPr/>
        </p:nvSpPr>
        <p:spPr>
          <a:xfrm>
            <a:off x="6925163" y="4705787"/>
            <a:ext cx="1368152" cy="936104"/>
          </a:xfrm>
          <a:prstGeom prst="decagon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19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2" name="Desetiúhelník 11"/>
          <p:cNvSpPr/>
          <p:nvPr/>
        </p:nvSpPr>
        <p:spPr>
          <a:xfrm>
            <a:off x="7050735" y="3673868"/>
            <a:ext cx="1368152" cy="936104"/>
          </a:xfrm>
          <a:prstGeom prst="decagon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18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3" name="Desetiúhelník 12"/>
          <p:cNvSpPr/>
          <p:nvPr/>
        </p:nvSpPr>
        <p:spPr>
          <a:xfrm>
            <a:off x="6366659" y="5758586"/>
            <a:ext cx="1368152" cy="936104"/>
          </a:xfrm>
          <a:prstGeom prst="decagon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20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6" name="Pětiúhelník 15"/>
          <p:cNvSpPr/>
          <p:nvPr/>
        </p:nvSpPr>
        <p:spPr>
          <a:xfrm>
            <a:off x="473736" y="1698594"/>
            <a:ext cx="1796685" cy="669666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ELEVEN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Pětiúhelník 17"/>
          <p:cNvSpPr/>
          <p:nvPr/>
        </p:nvSpPr>
        <p:spPr>
          <a:xfrm>
            <a:off x="473736" y="3010996"/>
            <a:ext cx="1796685" cy="669666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TWELVE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Pětiúhelník 18"/>
          <p:cNvSpPr/>
          <p:nvPr/>
        </p:nvSpPr>
        <p:spPr>
          <a:xfrm>
            <a:off x="4605891" y="2656512"/>
            <a:ext cx="2368419" cy="669666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SEVENTEEN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Pětiúhelník 19"/>
          <p:cNvSpPr/>
          <p:nvPr/>
        </p:nvSpPr>
        <p:spPr>
          <a:xfrm>
            <a:off x="494588" y="4275139"/>
            <a:ext cx="2061188" cy="669666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THIRTEEN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Pětiúhelník 20"/>
          <p:cNvSpPr/>
          <p:nvPr/>
        </p:nvSpPr>
        <p:spPr>
          <a:xfrm>
            <a:off x="4569974" y="4839006"/>
            <a:ext cx="2341474" cy="669666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NINETEEN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Pětiúhelník 21"/>
          <p:cNvSpPr/>
          <p:nvPr/>
        </p:nvSpPr>
        <p:spPr>
          <a:xfrm>
            <a:off x="4569974" y="5877029"/>
            <a:ext cx="1796685" cy="669666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TWENTY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3" name="Pětiúhelník 22"/>
          <p:cNvSpPr/>
          <p:nvPr/>
        </p:nvSpPr>
        <p:spPr>
          <a:xfrm>
            <a:off x="494588" y="5722865"/>
            <a:ext cx="2205204" cy="669666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FOURTEEN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4" name="Pětiúhelník 23"/>
          <p:cNvSpPr/>
          <p:nvPr/>
        </p:nvSpPr>
        <p:spPr>
          <a:xfrm>
            <a:off x="4569974" y="3807087"/>
            <a:ext cx="2508723" cy="669666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EIGHTEEN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5" name="Pětiúhelník 24"/>
          <p:cNvSpPr/>
          <p:nvPr/>
        </p:nvSpPr>
        <p:spPr>
          <a:xfrm>
            <a:off x="4605891" y="1565375"/>
            <a:ext cx="2347399" cy="669666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SIXTEEN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6" name="Pětiúhelník 25"/>
          <p:cNvSpPr/>
          <p:nvPr/>
        </p:nvSpPr>
        <p:spPr>
          <a:xfrm>
            <a:off x="4942675" y="407294"/>
            <a:ext cx="2020397" cy="669666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FIFTEEN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67671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COUNT TO 100.</a:t>
            </a:r>
            <a:endParaRPr lang="cs-CZ" dirty="0"/>
          </a:p>
        </p:txBody>
      </p:sp>
      <p:sp>
        <p:nvSpPr>
          <p:cNvPr id="4" name="Dvaatřiceticípá hvězda 3"/>
          <p:cNvSpPr/>
          <p:nvPr/>
        </p:nvSpPr>
        <p:spPr>
          <a:xfrm>
            <a:off x="540079" y="1382397"/>
            <a:ext cx="1584176" cy="1080120"/>
          </a:xfrm>
          <a:prstGeom prst="star32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10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Dvaatřiceticípá hvězda 5"/>
          <p:cNvSpPr/>
          <p:nvPr/>
        </p:nvSpPr>
        <p:spPr>
          <a:xfrm>
            <a:off x="539552" y="2584897"/>
            <a:ext cx="1584176" cy="1080120"/>
          </a:xfrm>
          <a:prstGeom prst="star32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2</a:t>
            </a:r>
            <a:r>
              <a:rPr lang="cs-CZ" sz="3200" dirty="0" smtClean="0">
                <a:solidFill>
                  <a:schemeClr val="tx1"/>
                </a:solidFill>
              </a:rPr>
              <a:t>0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Dvaatřiceticípá hvězda 6"/>
          <p:cNvSpPr/>
          <p:nvPr/>
        </p:nvSpPr>
        <p:spPr>
          <a:xfrm>
            <a:off x="4892880" y="1399070"/>
            <a:ext cx="1584176" cy="1080120"/>
          </a:xfrm>
          <a:prstGeom prst="star32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6</a:t>
            </a:r>
            <a:r>
              <a:rPr lang="cs-CZ" sz="3200" dirty="0" smtClean="0">
                <a:solidFill>
                  <a:schemeClr val="tx1"/>
                </a:solidFill>
              </a:rPr>
              <a:t>0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Dvaatřiceticípá hvězda 7"/>
          <p:cNvSpPr/>
          <p:nvPr/>
        </p:nvSpPr>
        <p:spPr>
          <a:xfrm>
            <a:off x="539552" y="3914400"/>
            <a:ext cx="1584176" cy="1080120"/>
          </a:xfrm>
          <a:prstGeom prst="star32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3</a:t>
            </a:r>
            <a:r>
              <a:rPr lang="cs-CZ" sz="3200" dirty="0" smtClean="0">
                <a:solidFill>
                  <a:schemeClr val="tx1"/>
                </a:solidFill>
              </a:rPr>
              <a:t>0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Dvaatřiceticípá hvězda 8"/>
          <p:cNvSpPr/>
          <p:nvPr/>
        </p:nvSpPr>
        <p:spPr>
          <a:xfrm>
            <a:off x="606976" y="5157041"/>
            <a:ext cx="1584176" cy="1080120"/>
          </a:xfrm>
          <a:prstGeom prst="star32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4</a:t>
            </a:r>
            <a:r>
              <a:rPr lang="cs-CZ" sz="3200" dirty="0" smtClean="0">
                <a:solidFill>
                  <a:schemeClr val="tx1"/>
                </a:solidFill>
              </a:rPr>
              <a:t>0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Dvaatřiceticípá hvězda 9"/>
          <p:cNvSpPr/>
          <p:nvPr/>
        </p:nvSpPr>
        <p:spPr>
          <a:xfrm>
            <a:off x="3834261" y="428690"/>
            <a:ext cx="1584176" cy="1080120"/>
          </a:xfrm>
          <a:prstGeom prst="star32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5</a:t>
            </a:r>
            <a:r>
              <a:rPr lang="cs-CZ" sz="3200" dirty="0" smtClean="0">
                <a:solidFill>
                  <a:schemeClr val="tx1"/>
                </a:solidFill>
              </a:rPr>
              <a:t>0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1" name="Dvaatřiceticípá hvězda 10"/>
          <p:cNvSpPr/>
          <p:nvPr/>
        </p:nvSpPr>
        <p:spPr>
          <a:xfrm>
            <a:off x="4181736" y="2351222"/>
            <a:ext cx="1584176" cy="1080120"/>
          </a:xfrm>
          <a:prstGeom prst="star32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7</a:t>
            </a:r>
            <a:r>
              <a:rPr lang="cs-CZ" sz="3200" dirty="0" smtClean="0">
                <a:solidFill>
                  <a:schemeClr val="tx1"/>
                </a:solidFill>
              </a:rPr>
              <a:t>0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2" name="Dvaatřiceticípá hvězda 11"/>
          <p:cNvSpPr/>
          <p:nvPr/>
        </p:nvSpPr>
        <p:spPr>
          <a:xfrm>
            <a:off x="5260295" y="3305760"/>
            <a:ext cx="1584176" cy="1080120"/>
          </a:xfrm>
          <a:prstGeom prst="star32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8</a:t>
            </a:r>
            <a:r>
              <a:rPr lang="cs-CZ" sz="3200" dirty="0" smtClean="0">
                <a:solidFill>
                  <a:schemeClr val="tx1"/>
                </a:solidFill>
              </a:rPr>
              <a:t>0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3" name="Dvaatřiceticípá hvězda 12"/>
          <p:cNvSpPr/>
          <p:nvPr/>
        </p:nvSpPr>
        <p:spPr>
          <a:xfrm>
            <a:off x="4468207" y="4291389"/>
            <a:ext cx="1584176" cy="1080120"/>
          </a:xfrm>
          <a:prstGeom prst="star32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9</a:t>
            </a:r>
            <a:r>
              <a:rPr lang="cs-CZ" sz="3200" dirty="0" smtClean="0">
                <a:solidFill>
                  <a:schemeClr val="tx1"/>
                </a:solidFill>
              </a:rPr>
              <a:t>0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4" name="Dvaatřiceticípá hvězda 13"/>
          <p:cNvSpPr/>
          <p:nvPr/>
        </p:nvSpPr>
        <p:spPr>
          <a:xfrm>
            <a:off x="3712488" y="5445224"/>
            <a:ext cx="1883121" cy="1080120"/>
          </a:xfrm>
          <a:prstGeom prst="star32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100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6" name="Ohnutý roh 15"/>
          <p:cNvSpPr/>
          <p:nvPr/>
        </p:nvSpPr>
        <p:spPr>
          <a:xfrm>
            <a:off x="2123728" y="1590145"/>
            <a:ext cx="1368152" cy="651183"/>
          </a:xfrm>
          <a:prstGeom prst="foldedCorner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TEN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hnutý roh 16"/>
          <p:cNvSpPr/>
          <p:nvPr/>
        </p:nvSpPr>
        <p:spPr>
          <a:xfrm>
            <a:off x="2192165" y="2781764"/>
            <a:ext cx="1690626" cy="651183"/>
          </a:xfrm>
          <a:prstGeom prst="foldedCorner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TWENTY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hnutý roh 17"/>
          <p:cNvSpPr/>
          <p:nvPr/>
        </p:nvSpPr>
        <p:spPr>
          <a:xfrm>
            <a:off x="2191152" y="4192339"/>
            <a:ext cx="1521336" cy="651183"/>
          </a:xfrm>
          <a:prstGeom prst="foldedCorner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THIRTY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Ohnutý roh 18"/>
          <p:cNvSpPr/>
          <p:nvPr/>
        </p:nvSpPr>
        <p:spPr>
          <a:xfrm>
            <a:off x="2267744" y="5445224"/>
            <a:ext cx="1368152" cy="651183"/>
          </a:xfrm>
          <a:prstGeom prst="foldedCorner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FORTY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Ohnutý roh 19"/>
          <p:cNvSpPr/>
          <p:nvPr/>
        </p:nvSpPr>
        <p:spPr>
          <a:xfrm>
            <a:off x="6506103" y="1590144"/>
            <a:ext cx="1368152" cy="651183"/>
          </a:xfrm>
          <a:prstGeom prst="foldedCorner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SIXTY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Ohnutý roh 20"/>
          <p:cNvSpPr/>
          <p:nvPr/>
        </p:nvSpPr>
        <p:spPr>
          <a:xfrm>
            <a:off x="5476319" y="643158"/>
            <a:ext cx="1368152" cy="651183"/>
          </a:xfrm>
          <a:prstGeom prst="foldedCorner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FIFTY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Ohnutý roh 21"/>
          <p:cNvSpPr/>
          <p:nvPr/>
        </p:nvSpPr>
        <p:spPr>
          <a:xfrm>
            <a:off x="5782929" y="2584897"/>
            <a:ext cx="1827300" cy="651183"/>
          </a:xfrm>
          <a:prstGeom prst="foldedCorner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SEVENTY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3" name="Ohnutý roh 22"/>
          <p:cNvSpPr/>
          <p:nvPr/>
        </p:nvSpPr>
        <p:spPr>
          <a:xfrm>
            <a:off x="6952483" y="3520228"/>
            <a:ext cx="1554358" cy="651183"/>
          </a:xfrm>
          <a:prstGeom prst="foldedCorner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EIGHTY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4" name="Ohnutý roh 23"/>
          <p:cNvSpPr/>
          <p:nvPr/>
        </p:nvSpPr>
        <p:spPr>
          <a:xfrm>
            <a:off x="6082382" y="4472031"/>
            <a:ext cx="1647280" cy="651183"/>
          </a:xfrm>
          <a:prstGeom prst="foldedCorner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NINETY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5" name="Ohnutý roh 24"/>
          <p:cNvSpPr/>
          <p:nvPr/>
        </p:nvSpPr>
        <p:spPr>
          <a:xfrm>
            <a:off x="5570579" y="5659692"/>
            <a:ext cx="2503182" cy="651183"/>
          </a:xfrm>
          <a:prstGeom prst="foldedCorner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 HUNDRED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35449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READ THESE NUMBERS.</a:t>
            </a:r>
            <a:endParaRPr lang="cs-CZ" dirty="0"/>
          </a:p>
        </p:txBody>
      </p:sp>
      <p:sp>
        <p:nvSpPr>
          <p:cNvPr id="4" name="Srdce 3"/>
          <p:cNvSpPr/>
          <p:nvPr/>
        </p:nvSpPr>
        <p:spPr>
          <a:xfrm>
            <a:off x="539552" y="1556792"/>
            <a:ext cx="1080120" cy="936104"/>
          </a:xfrm>
          <a:prstGeom prst="hear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96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Srdce 4"/>
          <p:cNvSpPr/>
          <p:nvPr/>
        </p:nvSpPr>
        <p:spPr>
          <a:xfrm>
            <a:off x="539552" y="2471192"/>
            <a:ext cx="1080120" cy="936104"/>
          </a:xfrm>
          <a:prstGeom prst="hear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17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Srdce 5"/>
          <p:cNvSpPr/>
          <p:nvPr/>
        </p:nvSpPr>
        <p:spPr>
          <a:xfrm>
            <a:off x="539552" y="3429000"/>
            <a:ext cx="1080120" cy="936104"/>
          </a:xfrm>
          <a:prstGeom prst="hear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54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Srdce 6"/>
          <p:cNvSpPr/>
          <p:nvPr/>
        </p:nvSpPr>
        <p:spPr>
          <a:xfrm>
            <a:off x="416239" y="4365104"/>
            <a:ext cx="1326746" cy="936104"/>
          </a:xfrm>
          <a:prstGeom prst="hear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100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Srdce 7"/>
          <p:cNvSpPr/>
          <p:nvPr/>
        </p:nvSpPr>
        <p:spPr>
          <a:xfrm>
            <a:off x="508821" y="5392851"/>
            <a:ext cx="1080120" cy="936104"/>
          </a:xfrm>
          <a:prstGeom prst="hear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39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Srdce 8"/>
          <p:cNvSpPr/>
          <p:nvPr/>
        </p:nvSpPr>
        <p:spPr>
          <a:xfrm>
            <a:off x="4644008" y="5392851"/>
            <a:ext cx="1080120" cy="936104"/>
          </a:xfrm>
          <a:prstGeom prst="hear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80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Srdce 9"/>
          <p:cNvSpPr/>
          <p:nvPr/>
        </p:nvSpPr>
        <p:spPr>
          <a:xfrm>
            <a:off x="4613406" y="4434874"/>
            <a:ext cx="1080120" cy="936104"/>
          </a:xfrm>
          <a:prstGeom prst="hear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43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1" name="Srdce 10"/>
          <p:cNvSpPr/>
          <p:nvPr/>
        </p:nvSpPr>
        <p:spPr>
          <a:xfrm>
            <a:off x="4613406" y="3429000"/>
            <a:ext cx="1080120" cy="936104"/>
          </a:xfrm>
          <a:prstGeom prst="hear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12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2" name="Srdce 11"/>
          <p:cNvSpPr/>
          <p:nvPr/>
        </p:nvSpPr>
        <p:spPr>
          <a:xfrm>
            <a:off x="4613406" y="2492896"/>
            <a:ext cx="1080120" cy="936104"/>
          </a:xfrm>
          <a:prstGeom prst="hear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27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3" name="Srdce 12"/>
          <p:cNvSpPr/>
          <p:nvPr/>
        </p:nvSpPr>
        <p:spPr>
          <a:xfrm>
            <a:off x="4644008" y="1535088"/>
            <a:ext cx="1080120" cy="936104"/>
          </a:xfrm>
          <a:prstGeom prst="hear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75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979712" y="1772816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NINETY-SIX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979712" y="2780928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SEVENTEEN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985107" y="3558207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FIFTY-FOUR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925513" y="4462986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 HUNDRED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898413" y="5498103"/>
            <a:ext cx="2502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THIRTY-NINE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868144" y="1772816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SEVENTY-FIVE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868144" y="2780928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TWENTY-SEVEN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156176" y="3558207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TWELVE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988429" y="4602323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FORTY-THREE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155974" y="5498103"/>
            <a:ext cx="1535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EIGHTY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2218723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http://microsoft.com</a:t>
            </a:r>
          </a:p>
          <a:p>
            <a:r>
              <a:rPr lang="cs-CZ" sz="2000" dirty="0"/>
              <a:t>KOCIÁNOVÁ, Zdeňka. </a:t>
            </a:r>
            <a:r>
              <a:rPr lang="cs-CZ" sz="2000" i="1" dirty="0"/>
              <a:t>New </a:t>
            </a:r>
            <a:r>
              <a:rPr lang="cs-CZ" sz="2000" i="1" dirty="0" err="1"/>
              <a:t>English</a:t>
            </a:r>
            <a:r>
              <a:rPr lang="cs-CZ" sz="2000" i="1" dirty="0"/>
              <a:t> </a:t>
            </a:r>
            <a:r>
              <a:rPr lang="cs-CZ" sz="2000" i="1" dirty="0" err="1"/>
              <a:t>for</a:t>
            </a:r>
            <a:r>
              <a:rPr lang="cs-CZ" sz="2000" i="1" dirty="0"/>
              <a:t> </a:t>
            </a:r>
            <a:r>
              <a:rPr lang="cs-CZ" sz="2000" i="1" dirty="0" err="1"/>
              <a:t>you</a:t>
            </a:r>
            <a:r>
              <a:rPr lang="cs-CZ" sz="2000" i="1" dirty="0"/>
              <a:t> 1-Pupil´s </a:t>
            </a:r>
            <a:r>
              <a:rPr lang="cs-CZ" sz="2000" i="1" dirty="0" err="1"/>
              <a:t>book</a:t>
            </a:r>
            <a:r>
              <a:rPr lang="cs-CZ" sz="2000" dirty="0"/>
              <a:t>: </a:t>
            </a:r>
            <a:r>
              <a:rPr lang="cs-CZ" sz="2000" i="1" dirty="0"/>
              <a:t>učebnice anglického jazyka pro 4.ročník</a:t>
            </a:r>
            <a:r>
              <a:rPr lang="cs-CZ" sz="2000" dirty="0"/>
              <a:t>. 1. vyd. Těšín: Vydavatelství-EDUCI, 2001. ISBN 80-86381-02-1. 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53508211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93</TotalTime>
  <Words>187</Words>
  <Application>Microsoft Office PowerPoint</Application>
  <PresentationFormat>Předvádění na obrazovce (4:3)</PresentationFormat>
  <Paragraphs>99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Prezentace aplikace PowerPoint</vt:lpstr>
      <vt:lpstr>NUMBERS</vt:lpstr>
      <vt:lpstr>ANOTACE</vt:lpstr>
      <vt:lpstr>COUNT UP TO TEN.</vt:lpstr>
      <vt:lpstr>COUNT UP 11-20.</vt:lpstr>
      <vt:lpstr>COUNT TO 100.</vt:lpstr>
      <vt:lpstr>READ THESE NUMBERS.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Kačenka</dc:creator>
  <cp:lastModifiedBy>Kačenka</cp:lastModifiedBy>
  <cp:revision>14</cp:revision>
  <dcterms:created xsi:type="dcterms:W3CDTF">2012-05-01T15:21:30Z</dcterms:created>
  <dcterms:modified xsi:type="dcterms:W3CDTF">2012-05-01T16:55:08Z</dcterms:modified>
</cp:coreProperties>
</file>